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9" r:id="rId2"/>
    <p:sldId id="272" r:id="rId3"/>
    <p:sldId id="256" r:id="rId4"/>
    <p:sldId id="283" r:id="rId5"/>
    <p:sldId id="280" r:id="rId6"/>
    <p:sldId id="271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23" autoAdjust="0"/>
  </p:normalViewPr>
  <p:slideViewPr>
    <p:cSldViewPr>
      <p:cViewPr varScale="1">
        <p:scale>
          <a:sx n="140" d="100"/>
          <a:sy n="140" d="100"/>
        </p:scale>
        <p:origin x="-72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EAAC4-5F5D-4177-8BC5-D34B68EF5D2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F2B88-2CF9-4245-BCFC-003E3B1DF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825553789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ok.ru/video/3707065535207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ok.ru/video/370657591575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710282519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group/54068137296103/video" TargetMode="External"/><Relationship Id="rId2" Type="http://schemas.openxmlformats.org/officeDocument/2006/relationships/hyperlink" Target="https://ok.ru/group/54068137296103/album/919095651559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7643834" cy="5143500"/>
          </a:xfrm>
          <a:prstGeom prst="rect">
            <a:avLst/>
          </a:prstGeom>
          <a:gradFill flip="none" rotWithShape="1">
            <a:gsLst>
              <a:gs pos="3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849331"/>
            <a:ext cx="478634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РИСУНКИ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ЛАУРЕАТОВ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районной олимпиады по изобразительному искусству для детей старшего дошкольного возраста,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посвященной  году культурного наследия народов России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67744" y="4807594"/>
            <a:ext cx="4608512" cy="35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</a:t>
            </a:r>
            <a:r>
              <a:rPr kumimoji="0" lang="ru-RU" sz="13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143254"/>
            <a:ext cx="51940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«Моя Вообразилия»</a:t>
            </a:r>
            <a:endParaRPr lang="ru-RU" sz="3600" b="1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" name="Рисунок 8" descr="201110070808_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285734"/>
            <a:ext cx="2823603" cy="447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стя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7094482" cy="51435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072330" y="0"/>
          <a:ext cx="2071670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071670"/>
              </a:tblGrid>
              <a:tr h="11050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«РУКАВИЧКА»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3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Андросюк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Михаил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783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лет</a:t>
                      </a: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«Д/с «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Лесовичок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Игнатова</a:t>
                      </a:r>
                      <a:r>
                        <a:rPr lang="ru-RU" sz="140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Татьяна Васильевна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https://ok.ru/video/3708255537895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707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300192" y="0"/>
          <a:ext cx="2843808" cy="5143501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843808"/>
              </a:tblGrid>
              <a:tr h="10732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«МАСЛЕНИЦА»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635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Ахметова Регина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561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8635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НРМ ДОБУ «ЦРР –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/с «Теремок»</a:t>
                      </a:r>
                    </a:p>
                  </a:txBody>
                  <a:tcPr anchor="ctr"/>
                </a:tc>
              </a:tr>
              <a:tr h="923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Жакова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Светлана Геннадьевна </a:t>
                      </a:r>
                    </a:p>
                  </a:txBody>
                  <a:tcPr anchor="ctr"/>
                </a:tc>
              </a:tr>
              <a:tr h="8635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https://ok.ru/video/3707065535207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20538"/>
          <a:ext cx="2786050" cy="5164037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786050"/>
              </a:tblGrid>
              <a:tr h="935351"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716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23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832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357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23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Рисунок 1" descr="лев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772402" y="0"/>
            <a:ext cx="35253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1406" y="71420"/>
            <a:ext cx="1707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286512" y="0"/>
          <a:ext cx="2857488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857488"/>
              </a:tblGrid>
              <a:tr h="11050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«АЛЕНЬКИЙ ЦВЕТОЧЕК»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3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Гаевая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Татьяна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783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лет</a:t>
                      </a: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НРМБ ДОУ </a:t>
                      </a: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«Д\С «В гостях у сказки»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6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Вознина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Ирина Владимировна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https://ok.ru/video/3706575915751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0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Рисунок 3" descr="Новый рисунок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1970" y="0"/>
            <a:ext cx="3460060" cy="51435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32" y="0"/>
          <a:ext cx="2857520" cy="51435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857520"/>
              </a:tblGrid>
              <a:tr h="1036671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86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22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041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69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748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406" y="71420"/>
            <a:ext cx="1707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5400000">
            <a:off x="755931" y="-1026481"/>
            <a:ext cx="5147045" cy="7200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58016" y="0"/>
          <a:ext cx="2285984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285984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«ВЕРШКИ И КОРЕШКИ»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Бурак Мирослав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«Д/с «Морошка»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Карелина Ирина Григорьевна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https://ok.ru/video/3707102825191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0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707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7643834" cy="5143500"/>
          </a:xfrm>
          <a:prstGeom prst="rect">
            <a:avLst/>
          </a:prstGeom>
          <a:gradFill flip="none" rotWithShape="1">
            <a:gsLst>
              <a:gs pos="3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357172"/>
            <a:ext cx="4857784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ССЫЛКИ НА АЛЬБОМЫ:</a:t>
            </a: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3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«Творческие работы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Районной </a:t>
            </a: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олимпиады по изобразительному искусству для детей дошкольного возраста «Моя Вообразилия» </a:t>
            </a:r>
            <a:r>
              <a:rPr lang="en-US" sz="1400" dirty="0" smtClean="0">
                <a:solidFill>
                  <a:srgbClr val="002060"/>
                </a:solidFill>
                <a:hlinkClick r:id="rId2"/>
              </a:rPr>
              <a:t>https://ok.ru/group/54068137296103/album/919095651559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</a:rPr>
              <a:t> </a:t>
            </a:r>
            <a:endParaRPr lang="ru-RU" sz="13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0975" lvl="0" indent="-1809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3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«Видео» </a:t>
            </a:r>
            <a:r>
              <a:rPr lang="en-US" sz="1400" dirty="0" smtClean="0">
                <a:solidFill>
                  <a:srgbClr val="002060"/>
                </a:solidFill>
                <a:hlinkClick r:id="rId3"/>
              </a:rPr>
              <a:t>https://ok.ru/group/54068137296103/video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184</Words>
  <Application>Microsoft Office PowerPoint</Application>
  <PresentationFormat>Экран (16:9)</PresentationFormat>
  <Paragraphs>53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94</cp:revision>
  <dcterms:created xsi:type="dcterms:W3CDTF">2018-04-07T09:41:20Z</dcterms:created>
  <dcterms:modified xsi:type="dcterms:W3CDTF">2022-11-19T15:44:42Z</dcterms:modified>
</cp:coreProperties>
</file>