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72" r:id="rId5"/>
    <p:sldId id="261" r:id="rId6"/>
    <p:sldId id="263" r:id="rId7"/>
    <p:sldId id="264" r:id="rId8"/>
    <p:sldId id="28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28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1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997"/>
            </a:avLst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Picture 4" descr="https://www.roslit.ru/upload/iblock/153/15340d7ebd3122fbd27303ad0f45082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280" y="2996952"/>
            <a:ext cx="2329920" cy="29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s://go3.imgsmail.ru/imgpreview?key=5133ed48729a1de3&amp;mb=imgdb_preview_13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280" y="2996952"/>
            <a:ext cx="2347200" cy="295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23741"/>
            <a:ext cx="1566454" cy="6718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049" b="1" i="1" dirty="0">
                <a:solidFill>
                  <a:prstClr val="black"/>
                </a:solidFill>
                <a:latin typeface="Georgia" pitchFamily="18" charset="0"/>
                <a:cs typeface="Arial" charset="0"/>
              </a:rPr>
              <a:t>Урок</a:t>
            </a:r>
          </a:p>
        </p:txBody>
      </p:sp>
      <p:sp>
        <p:nvSpPr>
          <p:cNvPr id="10" name="Прямоугольник 9"/>
          <p:cNvSpPr/>
          <p:nvPr/>
        </p:nvSpPr>
        <p:spPr>
          <a:xfrm rot="2625644">
            <a:off x="2544742" y="1080347"/>
            <a:ext cx="1101078" cy="105837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41828" y="1041286"/>
            <a:ext cx="1127232" cy="103675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6599" b="1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25</a:t>
            </a:r>
            <a:endParaRPr lang="ru-RU" sz="6599" b="1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1725" y="1559666"/>
            <a:ext cx="5350344" cy="12899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20" y="281825"/>
            <a:ext cx="542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МБОУ «Средняя общеобразовательная школа № 6»</a:t>
            </a:r>
            <a:endParaRPr lang="ru-RU" b="1" dirty="0"/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5909378" y="264951"/>
            <a:ext cx="3312368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М.Г.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Пряникова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начальной школы 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Новокузнецк, 2022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4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Рисунок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53354" y="583561"/>
            <a:ext cx="4112330" cy="84195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5399" dirty="0" smtClean="0">
                <a:ln w="0"/>
                <a:latin typeface="Primo" panose="01000000000000000000" pitchFamily="2" charset="-52"/>
              </a:rPr>
              <a:t>П </a:t>
            </a:r>
            <a:r>
              <a:rPr lang="ru-RU" sz="3999" b="1" dirty="0" err="1" smtClean="0">
                <a:ln w="0"/>
                <a:latin typeface="Classica One" panose="03000607020000020002" pitchFamily="66" charset="0"/>
              </a:rPr>
              <a:t>я</a:t>
            </a:r>
            <a:r>
              <a:rPr lang="ru-RU" sz="4399" b="1" dirty="0" err="1" smtClean="0">
                <a:ln w="0"/>
                <a:latin typeface="Classica One" panose="03000607020000020002" pitchFamily="66" charset="0"/>
              </a:rPr>
              <a:t>тое</a:t>
            </a:r>
            <a:r>
              <a:rPr lang="ru-RU" sz="4399" b="1" dirty="0" smtClean="0">
                <a:ln w="0"/>
                <a:latin typeface="Classica One" panose="03000607020000020002" pitchFamily="66" charset="0"/>
              </a:rPr>
              <a:t> октября</a:t>
            </a:r>
            <a:endParaRPr lang="ru-RU" sz="4399" b="1" dirty="0">
              <a:ln w="0"/>
              <a:latin typeface="Classica One" panose="03000607020000020002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78641" y="1376105"/>
            <a:ext cx="3476273" cy="664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3999" b="1" dirty="0" err="1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лассная</a:t>
            </a:r>
            <a:r>
              <a:rPr lang="ru-RU" sz="3999" b="1" dirty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 работа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25667" y="1284678"/>
            <a:ext cx="705948" cy="756096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399" dirty="0">
                <a:ln w="0"/>
                <a:latin typeface="Primo" panose="01000000000000000000" pitchFamily="2" charset="-52"/>
              </a:rPr>
              <a:t>К</a:t>
            </a:r>
            <a:r>
              <a:rPr lang="ru-RU" sz="4799" dirty="0">
                <a:ln w="0"/>
                <a:latin typeface="Primo" panose="01000000000000000000" pitchFamily="2" charset="-52"/>
              </a:rPr>
              <a:t> </a:t>
            </a:r>
            <a:endParaRPr lang="ru-RU" sz="3999" b="1" dirty="0">
              <a:ln w="0"/>
              <a:latin typeface="Classica One" panose="03000607020000020002" pitchFamily="66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264154" y="1013045"/>
            <a:ext cx="221140" cy="57681"/>
          </a:xfrm>
          <a:prstGeom prst="line">
            <a:avLst/>
          </a:prstGeom>
          <a:ln w="127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821398" y="5620004"/>
            <a:ext cx="60013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можете сказать о записанных словах?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 вы думаете над чем мы сегодня будем работать?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398" y="1730894"/>
            <a:ext cx="6630922" cy="119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9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997"/>
            </a:avLst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01025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 на уроке нам вновь предстоит работа с текстами. Прочитайте предложения из упражнения 1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стр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54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108" y="1333788"/>
            <a:ext cx="9009412" cy="20952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609528" y="5054222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 вы думаете, с какого предложения должен начинаться текст?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16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997"/>
            </a:avLst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139613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Отступ вправо в начале первой строки определенной части текста.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Часть текста между двумя такими отступами.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19655" y="14426"/>
            <a:ext cx="426052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вы знаете о тексте?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такое абзац?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583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997"/>
            </a:avLst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3202" y="260002"/>
            <a:ext cx="7426713" cy="6512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2439" y="822325"/>
            <a:ext cx="7378700" cy="18446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494" y="2667000"/>
            <a:ext cx="7262040" cy="12992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3979631"/>
            <a:ext cx="7084822" cy="197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13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997"/>
            </a:avLst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2392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План текста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795973"/>
            <a:ext cx="33964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Могучий дуб. 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901" y="1303804"/>
            <a:ext cx="31586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Дуб и ветер. 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08591" y="1912719"/>
            <a:ext cx="36090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Молния и дуб. 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85035" y="2557161"/>
            <a:ext cx="34738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Вопрос ветра. 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35025" y="3134409"/>
            <a:ext cx="29524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Сила  дуба. 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382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997"/>
            </a:avLst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1295896"/>
            <a:ext cx="6624736" cy="1726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Над чем работали на уроке?</a:t>
            </a:r>
          </a:p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Что узнали на уроке?</a:t>
            </a:r>
          </a:p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Какое очень важное условие существует для каждого текста?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179149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Итог урока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55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 descr="http://personality-blog.ru/wp-content/uploads/2016/02/1424094449_mjvnlwctgw20d0b7d0b0d0b4d0b0d0bdd0b8d0b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7721281" cy="535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48242" y="2780928"/>
            <a:ext cx="3193810" cy="46986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2799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Книга. Стр</a:t>
            </a:r>
            <a:r>
              <a:rPr lang="ru-RU" sz="2799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sz="2799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54 </a:t>
            </a:r>
            <a:r>
              <a:rPr lang="ru-RU" sz="2799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Упр</a:t>
            </a:r>
            <a:r>
              <a:rPr lang="ru-RU" sz="2799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799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2799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14014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163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22</cp:revision>
  <dcterms:created xsi:type="dcterms:W3CDTF">2017-10-13T04:13:03Z</dcterms:created>
  <dcterms:modified xsi:type="dcterms:W3CDTF">2022-11-19T03:27:57Z</dcterms:modified>
</cp:coreProperties>
</file>