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1" r:id="rId3"/>
    <p:sldId id="262" r:id="rId4"/>
    <p:sldId id="257" r:id="rId5"/>
    <p:sldId id="258" r:id="rId6"/>
    <p:sldId id="263" r:id="rId7"/>
    <p:sldId id="264" r:id="rId8"/>
    <p:sldId id="259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FF"/>
    <a:srgbClr val="FCDCDF"/>
    <a:srgbClr val="FF66CC"/>
    <a:srgbClr val="F7ABB2"/>
    <a:srgbClr val="FF7C80"/>
    <a:srgbClr val="F78585"/>
    <a:srgbClr val="F1B1EC"/>
    <a:srgbClr val="E0B2CD"/>
    <a:srgbClr val="DF63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36BD0-A95F-4B1A-BF60-D2B542FD5EC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E156A-CBF8-48E7-A651-95B3690FD7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392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454345" y="2034861"/>
            <a:ext cx="928331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Русский язык</a:t>
            </a:r>
            <a:endParaRPr lang="ru-RU" sz="9600" b="1" cap="none" spc="0" dirty="0">
              <a:ln/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4FB9E-A381-43C3-884A-8B400C4331BC}" type="datetime1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93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3FAF7-F191-45B2-9F44-7A43908B23DF}" type="datetime1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05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8774" y="1460500"/>
            <a:ext cx="1865026" cy="2301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269014" y="5937161"/>
            <a:ext cx="84786" cy="2398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0BC27-405D-45D0-8C79-F1FA5EAC8599}" type="datetime1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34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6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70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6BFCA-D9BF-44E6-BBBE-EFC2ABCC5E0C}" type="datetime1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77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3EF8-D9B1-45DE-9D45-0EAD01E76DB8}" type="datetime1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077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8774" y="1460500"/>
            <a:ext cx="1865026" cy="2301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AC8FB-643E-412D-9FB6-6D81A9B676AE}" type="datetime1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62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43A93-C869-4C36-B26D-6F681F9C1C51}" type="datetime1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43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8774" y="1460500"/>
            <a:ext cx="1865026" cy="2301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E93FA-FC98-460E-969E-5E33285D0EA4}" type="datetime1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70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BB23-8698-49FB-A774-93B5124D90D5}" type="datetime1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3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2E9E-9139-4DE0-ADBB-FAF80B65CB40}" type="datetime1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630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6AB2B-344E-4FE7-8F48-058A8AB1ED5E}" type="datetime1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61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://panowavalentina.ucoz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6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643944" y="437882"/>
            <a:ext cx="10934163" cy="5821250"/>
          </a:xfrm>
          <a:prstGeom prst="rect">
            <a:avLst/>
          </a:prstGeom>
          <a:solidFill>
            <a:srgbClr val="FFFFFF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ac9d_96b9e003_orig.gif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643944" y="450761"/>
            <a:ext cx="10934163" cy="5782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64B6-E6AF-40E4-9382-FFC8B02862CA}" type="datetime1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05A7-2ACF-4937-B232-B4C4814188C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 descr="4543899-thumb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388512" y="3382608"/>
            <a:ext cx="1633471" cy="3297570"/>
          </a:xfrm>
          <a:prstGeom prst="rect">
            <a:avLst/>
          </a:prstGeom>
        </p:spPr>
      </p:pic>
      <p:pic>
        <p:nvPicPr>
          <p:cNvPr id="12" name="Рисунок 11" descr="Рисунок1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10387659" y="3696236"/>
            <a:ext cx="1649793" cy="2864916"/>
          </a:xfrm>
          <a:prstGeom prst="rect">
            <a:avLst/>
          </a:prstGeom>
        </p:spPr>
      </p:pic>
      <p:sp>
        <p:nvSpPr>
          <p:cNvPr id="9" name="Рамка 8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2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0056479" y="6478073"/>
            <a:ext cx="21355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u="sng" dirty="0" smtClean="0">
                <a:solidFill>
                  <a:schemeClr val="accent3">
                    <a:lumMod val="75000"/>
                  </a:schemeClr>
                </a:solidFill>
                <a:hlinkClick r:id="rId18"/>
              </a:rPr>
              <a:t>Панова В.В</a:t>
            </a:r>
            <a:r>
              <a:rPr lang="ru-RU" sz="1100" u="sng" dirty="0" smtClean="0">
                <a:solidFill>
                  <a:schemeClr val="accent3">
                    <a:lumMod val="75000"/>
                  </a:schemeClr>
                </a:solidFill>
                <a:hlinkClick r:id="rId18"/>
              </a:rPr>
              <a:t>.</a:t>
            </a:r>
            <a:endParaRPr lang="ru-RU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68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58" r:id="rId11"/>
    <p:sldLayoutId id="2147483660" r:id="rId12"/>
    <p:sldLayoutId id="2147483661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www.roslit.ru/upload/iblock/153/15340d7ebd3122fbd27303ad0f45082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470" y="2957030"/>
            <a:ext cx="2329920" cy="29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s://go3.imgsmail.ru/imgpreview?key=5133ed48729a1de3&amp;mb=imgdb_preview_13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648" y="2957030"/>
            <a:ext cx="2347200" cy="295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00447" y="1761279"/>
            <a:ext cx="1566454" cy="6718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049" b="1" i="1" dirty="0">
                <a:solidFill>
                  <a:prstClr val="black"/>
                </a:solidFill>
                <a:latin typeface="Georgia" pitchFamily="18" charset="0"/>
                <a:cs typeface="Arial" charset="0"/>
              </a:rPr>
              <a:t>Урок</a:t>
            </a:r>
          </a:p>
        </p:txBody>
      </p:sp>
      <p:sp>
        <p:nvSpPr>
          <p:cNvPr id="10" name="Прямоугольник 9"/>
          <p:cNvSpPr/>
          <p:nvPr/>
        </p:nvSpPr>
        <p:spPr>
          <a:xfrm rot="2625644">
            <a:off x="3480340" y="1590377"/>
            <a:ext cx="1101078" cy="10583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57274" y="1578824"/>
            <a:ext cx="1127232" cy="103675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599" b="1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27</a:t>
            </a:r>
            <a:endParaRPr lang="ru-RU" sz="6599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1390" y="1788208"/>
            <a:ext cx="4902010" cy="2104898"/>
          </a:xfrm>
          <a:prstGeom prst="rect">
            <a:avLst/>
          </a:prstGeom>
        </p:spPr>
      </p:pic>
      <p:sp>
        <p:nvSpPr>
          <p:cNvPr id="12" name="Подзаголовок 2"/>
          <p:cNvSpPr txBox="1">
            <a:spLocks/>
          </p:cNvSpPr>
          <p:nvPr/>
        </p:nvSpPr>
        <p:spPr bwMode="auto">
          <a:xfrm>
            <a:off x="8335933" y="480287"/>
            <a:ext cx="33131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Автор презентации: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М.Г. </a:t>
            </a:r>
            <a:r>
              <a:rPr lang="ru-RU" sz="2000" b="1" dirty="0" err="1">
                <a:cs typeface="Times New Roman" pitchFamily="18" charset="0"/>
              </a:rPr>
              <a:t>Пряникова</a:t>
            </a:r>
            <a:r>
              <a:rPr lang="ru-RU" sz="2000" b="1" dirty="0"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учитель начальной школы 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2000" b="1" dirty="0">
                <a:cs typeface="Times New Roman" pitchFamily="18" charset="0"/>
              </a:rPr>
              <a:t>г. Новокузнецк, 2022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743182" y="582613"/>
            <a:ext cx="561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800" b="1" dirty="0"/>
              <a:t>МБОУ «Средняя общеобразовательная школа № 6»</a:t>
            </a:r>
          </a:p>
        </p:txBody>
      </p:sp>
    </p:spTree>
    <p:extLst>
      <p:ext uri="{BB962C8B-B14F-4D97-AF65-F5344CB8AC3E}">
        <p14:creationId xmlns:p14="http://schemas.microsoft.com/office/powerpoint/2010/main" val="18115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02487" y="888939"/>
            <a:ext cx="4676587" cy="84195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5399" dirty="0" smtClean="0">
                <a:ln w="0"/>
                <a:latin typeface="Primo" panose="01000000000000000000" pitchFamily="2" charset="-52"/>
              </a:rPr>
              <a:t>Д </a:t>
            </a:r>
            <a:r>
              <a:rPr lang="ru-RU" sz="4399" b="1" dirty="0" err="1" smtClean="0">
                <a:ln w="0"/>
                <a:latin typeface="Classica One" panose="03000607020000020002" pitchFamily="66" charset="0"/>
              </a:rPr>
              <a:t>евятое</a:t>
            </a:r>
            <a:r>
              <a:rPr lang="ru-RU" sz="4399" b="1" dirty="0" smtClean="0">
                <a:ln w="0"/>
                <a:latin typeface="Classica One" panose="03000607020000020002" pitchFamily="66" charset="0"/>
              </a:rPr>
              <a:t> </a:t>
            </a:r>
            <a:r>
              <a:rPr lang="ru-RU" sz="4399" b="1" dirty="0">
                <a:ln w="0"/>
                <a:latin typeface="Classica One" panose="03000607020000020002" pitchFamily="66" charset="0"/>
              </a:rPr>
              <a:t>октября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2641" y="1516943"/>
            <a:ext cx="3476273" cy="664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999" b="1" dirty="0" err="1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лассная</a:t>
            </a:r>
            <a:r>
              <a:rPr lang="ru-RU" sz="3999" b="1" dirty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 работа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49667" y="1471229"/>
            <a:ext cx="705948" cy="756096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399" dirty="0">
                <a:ln w="0"/>
                <a:latin typeface="Primo" panose="01000000000000000000" pitchFamily="2" charset="-52"/>
              </a:rPr>
              <a:t>К</a:t>
            </a:r>
            <a:r>
              <a:rPr lang="ru-RU" sz="4799" dirty="0">
                <a:ln w="0"/>
                <a:latin typeface="Primo" panose="01000000000000000000" pitchFamily="2" charset="-52"/>
              </a:rPr>
              <a:t> </a:t>
            </a:r>
            <a:endParaRPr lang="ru-RU" sz="3999" b="1" dirty="0">
              <a:ln w="0"/>
              <a:latin typeface="Classica One" panose="03000607020000020002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825721" y="1313546"/>
            <a:ext cx="221140" cy="57681"/>
          </a:xfrm>
          <a:prstGeom prst="line">
            <a:avLst/>
          </a:prstGeom>
          <a:ln w="127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824853" y="5358747"/>
            <a:ext cx="79449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можете сказать о записанных словах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 Какие буквы надо вставить? 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Какая ещё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уква служит для отделения согласной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отгласной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вы думаете над чем мы сегодня будем работать?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4853" y="2433364"/>
            <a:ext cx="2107067" cy="516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3520" y="2855329"/>
            <a:ext cx="7033394" cy="7981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5616" y="265486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25721" y="2603577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32713" y="265486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78732" y="3653444"/>
            <a:ext cx="1310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96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97350" y="3653444"/>
            <a:ext cx="1310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96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378817" y="1197735"/>
            <a:ext cx="446904" cy="1446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46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319" y="469167"/>
            <a:ext cx="8352928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735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62014" y="1112330"/>
            <a:ext cx="403398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/>
              <a:t>Сел кашу. </a:t>
            </a:r>
          </a:p>
          <a:p>
            <a:pPr algn="ctr"/>
            <a:r>
              <a:rPr lang="ru-RU" sz="6000" dirty="0" err="1" smtClean="0"/>
              <a:t>Пю</a:t>
            </a:r>
            <a:r>
              <a:rPr lang="ru-RU" sz="6000" dirty="0" smtClean="0"/>
              <a:t> воду. </a:t>
            </a:r>
          </a:p>
          <a:p>
            <a:pPr algn="ctr"/>
            <a:r>
              <a:rPr lang="ru-RU" sz="6000" dirty="0" smtClean="0"/>
              <a:t>Веду </a:t>
            </a:r>
            <a:r>
              <a:rPr lang="ru-RU" sz="6000" dirty="0" err="1" smtClean="0"/>
              <a:t>сёмку</a:t>
            </a:r>
            <a:r>
              <a:rPr lang="ru-RU" sz="6000" dirty="0" smtClean="0"/>
              <a:t>.</a:t>
            </a:r>
          </a:p>
          <a:p>
            <a:pPr algn="ctr"/>
            <a:r>
              <a:rPr lang="ru-RU" sz="6000" dirty="0" smtClean="0"/>
              <a:t> Забил коля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227" y="1383573"/>
            <a:ext cx="1981744" cy="5081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44795" y="1112330"/>
            <a:ext cx="1768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Съел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718" y="2306902"/>
            <a:ext cx="2218397" cy="5688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44884" y="2081826"/>
            <a:ext cx="1755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Пью 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933" y="3230232"/>
            <a:ext cx="2218397" cy="56881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27746" y="3005156"/>
            <a:ext cx="2450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ъёмку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997" y="4270023"/>
            <a:ext cx="1981744" cy="50813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660997" y="3974652"/>
            <a:ext cx="2011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колья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235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0993" y="652048"/>
            <a:ext cx="8618468" cy="13616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5397" y="2013702"/>
            <a:ext cx="9541797" cy="21607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84360" y="2676712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5756" y="298448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83323" y="2676711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6867" y="2709347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30677" y="2676710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41474" y="2687982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916448" y="2687981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32485" y="298448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95566" y="2913691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7967" y="298448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5904" y="3369247"/>
            <a:ext cx="562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680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053" y="419511"/>
            <a:ext cx="10737061" cy="3503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85578" y="1786357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54134" y="1786356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34578" y="1632467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90386" y="1786356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7296" y="217107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228522" y="2425148"/>
            <a:ext cx="1297307" cy="0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472" y="1844106"/>
            <a:ext cx="2059406" cy="51801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107214" y="2171076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79172" y="2273937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07879" y="2120048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679680" y="2895600"/>
            <a:ext cx="1297307" cy="0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521" y="2353138"/>
            <a:ext cx="1593419" cy="51801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282137" y="2616848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22609" y="2602130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53996" y="1786356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595334" y="2581398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52904" y="2693792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7783687" y="3313043"/>
            <a:ext cx="1297307" cy="0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281" y="2880138"/>
            <a:ext cx="1593419" cy="51801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139345" y="3120007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58052" y="3118134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00535" y="3140739"/>
            <a:ext cx="449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04526" y="3063795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ъ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609571" y="3790122"/>
            <a:ext cx="1297307" cy="0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673" y="3323704"/>
            <a:ext cx="1593419" cy="51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3" grpId="0"/>
      <p:bldP spid="14" grpId="0"/>
      <p:bldP spid="15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762" y="411120"/>
            <a:ext cx="9725381" cy="3329195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762539" y="1404730"/>
            <a:ext cx="2276061" cy="26505"/>
          </a:xfrm>
          <a:prstGeom prst="line">
            <a:avLst/>
          </a:prstGeom>
          <a:ln w="571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071658" y="4605808"/>
            <a:ext cx="85575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Антонимы 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</a:rPr>
              <a:t>– </a:t>
            </a:r>
            <a:r>
              <a:rPr lang="ru-RU" sz="3200" b="1" dirty="0">
                <a:solidFill>
                  <a:srgbClr val="333333"/>
                </a:solidFill>
                <a:latin typeface="arial" panose="020B0604020202020204" pitchFamily="34" charset="0"/>
              </a:rPr>
              <a:t>это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</a:rPr>
              <a:t>противоположные </a:t>
            </a:r>
            <a:r>
              <a:rPr lang="ru-RU" sz="3200" dirty="0">
                <a:solidFill>
                  <a:srgbClr val="333333"/>
                </a:solidFill>
                <a:latin typeface="arial" panose="020B0604020202020204" pitchFamily="34" charset="0"/>
              </a:rPr>
              <a:t>друг другу по </a:t>
            </a:r>
            <a:r>
              <a:rPr lang="ru-RU" sz="3200" dirty="0" smtClean="0">
                <a:solidFill>
                  <a:srgbClr val="333333"/>
                </a:solidFill>
                <a:latin typeface="arial" panose="020B0604020202020204" pitchFamily="34" charset="0"/>
              </a:rPr>
              <a:t>смыслу слова</a:t>
            </a:r>
            <a:endParaRPr lang="ru-RU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867" y="1872628"/>
            <a:ext cx="4051438" cy="51068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74420" y="1835630"/>
            <a:ext cx="41386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одъехала к подъезду.</a:t>
            </a:r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4139" y="2341995"/>
            <a:ext cx="2995490" cy="51068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362122" y="2281771"/>
            <a:ext cx="28973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одъём на гору.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734" y="2816056"/>
            <a:ext cx="4051438" cy="51068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264912" y="2680144"/>
            <a:ext cx="39595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тъезжает от вокзала.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205" y="3306413"/>
            <a:ext cx="4051438" cy="51068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63205" y="3134956"/>
            <a:ext cx="31448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егодня вечером.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2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393" y="789953"/>
            <a:ext cx="9934073" cy="174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9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ersonality-blog.ru/wp-content/uploads/2016/02/1424094449_mjvnlwctgw20d0b7d0b0d0b4d0b0d0bdd0b8d0b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5" y="1268760"/>
            <a:ext cx="7721281" cy="535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72242" y="2780928"/>
            <a:ext cx="3193810" cy="46986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799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Книга. Стр. </a:t>
            </a: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61 </a:t>
            </a:r>
            <a:r>
              <a:rPr lang="ru-RU" sz="2799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Упр</a:t>
            </a:r>
            <a:r>
              <a:rPr lang="ru-RU" sz="2799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2799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194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7030A0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135</Words>
  <Application>Microsoft Office PowerPoint</Application>
  <PresentationFormat>Произвольный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Valya</dc:creator>
  <cp:lastModifiedBy>User</cp:lastModifiedBy>
  <cp:revision>21</cp:revision>
  <dcterms:created xsi:type="dcterms:W3CDTF">2015-12-07T19:32:06Z</dcterms:created>
  <dcterms:modified xsi:type="dcterms:W3CDTF">2022-11-19T03:46:38Z</dcterms:modified>
</cp:coreProperties>
</file>