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77" r:id="rId10"/>
    <p:sldId id="289" r:id="rId11"/>
    <p:sldId id="288" r:id="rId12"/>
    <p:sldId id="287" r:id="rId13"/>
    <p:sldId id="279" r:id="rId14"/>
    <p:sldId id="278" r:id="rId15"/>
    <p:sldId id="280" r:id="rId16"/>
    <p:sldId id="281" r:id="rId17"/>
    <p:sldId id="270" r:id="rId18"/>
    <p:sldId id="271" r:id="rId19"/>
    <p:sldId id="282" r:id="rId20"/>
    <p:sldId id="284" r:id="rId21"/>
    <p:sldId id="286" r:id="rId22"/>
    <p:sldId id="285" r:id="rId23"/>
    <p:sldId id="283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115328" cy="92869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«Центр развития ребенка  - детский сад № 4»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358114" cy="4697427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самообразованию на тему: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«Правила дорожного движения – основы безопасности дошкольника»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Крапивина Н.Н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г.о. Саранск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аталья Николаевна\Desktop\27141846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643182"/>
            <a:ext cx="113347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 Николаевна\Desktop\IMG_20220408_1614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500174"/>
            <a:ext cx="2040246" cy="264320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081" name="Picture 9" descr="C:\Users\Наталья Николаевна\Desktop\IMG_20220408_1013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1857364"/>
            <a:ext cx="3247113" cy="242889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082" name="Picture 10" descr="C:\Users\Наталья Николаевна\Desktop\IMG_20220408_1016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2357430"/>
            <a:ext cx="1915160" cy="25603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6786610" cy="774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Просмотр книг по ПДД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 Николаевна\Desktop\IMG_20220408_1019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1428736"/>
            <a:ext cx="2857520" cy="382013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051" name="Picture 3" descr="C:\Users\Наталья Николаевна\Desktop\IMG_20220408_102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1500174"/>
            <a:ext cx="2629540" cy="314327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 автомобиль»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Наталья Николаевна\Desktop\IMG_20220408_1105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857364"/>
            <a:ext cx="2000264" cy="267409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28" name="Picture 4" descr="C:\Users\Наталья Николаевна\Desktop\IMG_20220408_1105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2214554"/>
            <a:ext cx="3071834" cy="229778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29" name="Picture 5" descr="C:\Users\Наталья Николаевна\Desktop\IMG_20220408_1105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1928802"/>
            <a:ext cx="2286016" cy="305610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«Какой знак?»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талья Николаевна\Desktop\ясли фото№6\IMG_20220404_0917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953625"/>
            <a:ext cx="1928826" cy="257859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091" name="Picture 19" descr="C:\Users\Наталья Николаевна\Desktop\IMG_20220404_133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2143116"/>
            <a:ext cx="3355147" cy="25717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7072362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«Красный, </a:t>
            </a:r>
            <a:r>
              <a:rPr lang="ru-RU" sz="36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желтый,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зеленый»</a:t>
            </a:r>
            <a:b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C:\Users\Наталья Николаевна\Desktop\ясли фото№6\IMG_20220404_0915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714488"/>
            <a:ext cx="2500330" cy="291751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053" name="Picture 5" descr="C:\Users\Наталья Николаевна\Desktop\ясли фото№6\IMG_20220404_0917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071678"/>
            <a:ext cx="2500330" cy="306038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071546"/>
            <a:ext cx="7215238" cy="4175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Подвижная игра :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Сигналы светофора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Наталья Николаевна\Desktop\IMG-db2c9cfadab6c4d72a7a35ad8c4e7826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000240"/>
            <a:ext cx="3071834" cy="264320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4099" name="Picture 3" descr="C:\Users\Наталья Николаевна\Desktop\IMG-fdbda7c97edfe6d9f9e399bcff04d75a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357430"/>
            <a:ext cx="3286148" cy="277092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858180" cy="1143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Подвижная игра: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«Дорога и автомобиль»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 Николаевна\Desktop\ясли фото№6\IMG_20220404_1044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285992"/>
            <a:ext cx="2571768" cy="192372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5123" name="Picture 3" descr="C:\Users\Наталья Николаевна\Desktop\ясли фото№6\IMG_20220404_104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2214554"/>
            <a:ext cx="2714644" cy="205253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5124" name="Picture 4" descr="C:\Users\Наталья Николаевна\Desktop\ясли фото№6\IMG_20220404_0957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2714620"/>
            <a:ext cx="2846072" cy="191516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детей и родителей в «Неделе Безопасности»:</a:t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«Веду ребенка правильно»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 Николаевна\Desktop\eIj3TRkv-t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2428868"/>
            <a:ext cx="3214710" cy="2928958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  <p:pic>
        <p:nvPicPr>
          <p:cNvPr id="1027" name="Picture 3" descr="C:\Users\Наталья Николаевна\Desktop\2JOCSSWD9n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571612"/>
            <a:ext cx="2214578" cy="2712429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  <p:pic>
        <p:nvPicPr>
          <p:cNvPr id="1028" name="Picture 4" descr="C:\Users\Наталья Николаевна\Desktop\7oU_gQIEQm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357298"/>
            <a:ext cx="2216773" cy="314327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«Везу ребенка правильно»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Наталья Николаевна\Desktop\4Z2qn1v8Q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2117414" cy="235745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7" name="Picture 3" descr="C:\Users\Наталья Николаевна\Desktop\j8p2rR2hHW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928802"/>
            <a:ext cx="2143140" cy="242889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8" name="Picture 4" descr="C:\Users\Наталья Николаевна\Desktop\dvr6_FPQ5g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214554"/>
            <a:ext cx="2161000" cy="257176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8572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(памятки, консультации).</a:t>
            </a:r>
            <a:endParaRPr lang="ru-RU" sz="2800" dirty="0"/>
          </a:p>
        </p:txBody>
      </p:sp>
      <p:pic>
        <p:nvPicPr>
          <p:cNvPr id="5122" name="Picture 2" descr="C:\Users\Наталья Николаевна\Desktop\консультации по пдд\консультация 3\BdDrZMLfWk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643050"/>
            <a:ext cx="1831574" cy="2590798"/>
          </a:xfrm>
          <a:prstGeom prst="rect">
            <a:avLst/>
          </a:prstGeom>
          <a:noFill/>
        </p:spPr>
      </p:pic>
      <p:pic>
        <p:nvPicPr>
          <p:cNvPr id="5123" name="Picture 3" descr="C:\Users\Наталья Николаевна\Desktop\консультации по пдд\консультация 3\iq7dHXcTDe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285992"/>
            <a:ext cx="1831574" cy="2590798"/>
          </a:xfrm>
          <a:prstGeom prst="rect">
            <a:avLst/>
          </a:prstGeom>
          <a:noFill/>
        </p:spPr>
      </p:pic>
      <p:pic>
        <p:nvPicPr>
          <p:cNvPr id="5124" name="Picture 4" descr="C:\Users\Наталья Николаевна\Desktop\консультации по пдд\консультация 3\K1so0dAiS8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571612"/>
            <a:ext cx="1928826" cy="2500330"/>
          </a:xfrm>
          <a:prstGeom prst="rect">
            <a:avLst/>
          </a:prstGeom>
          <a:noFill/>
        </p:spPr>
      </p:pic>
      <p:pic>
        <p:nvPicPr>
          <p:cNvPr id="5126" name="Picture 6" descr="C:\Users\Наталья Николаевна\Desktop\консультации по пдд\консультация 3\ugnKRFRrjRg —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2857496"/>
            <a:ext cx="1781071" cy="2519360"/>
          </a:xfrm>
          <a:prstGeom prst="rect">
            <a:avLst/>
          </a:prstGeom>
          <a:noFill/>
        </p:spPr>
      </p:pic>
      <p:pic>
        <p:nvPicPr>
          <p:cNvPr id="5127" name="Picture 7" descr="C:\Users\Наталья Николаевна\Desktop\консультации по пдд\консультация 3\TvbikTDVAj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1643050"/>
            <a:ext cx="1932581" cy="2733674"/>
          </a:xfrm>
          <a:prstGeom prst="rect">
            <a:avLst/>
          </a:prstGeom>
          <a:noFill/>
        </p:spPr>
      </p:pic>
      <p:pic>
        <p:nvPicPr>
          <p:cNvPr id="5128" name="Picture 8" descr="C:\Users\Наталья Николаевна\Desktop\консультации по пдд\консультация 3\Q6S7EB3AQ40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6578" y="2857496"/>
            <a:ext cx="1928826" cy="2526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85794"/>
            <a:ext cx="7786742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настоящие время  проблема безопасности на улице, на дороге является актуальной как в нашей стране, так и во всем мире. В дорожно-транспортных происшествиях гибнет гораздо больше людей, чем от болезней.</a:t>
            </a:r>
            <a:r>
              <a:rPr lang="ru-RU" sz="1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 на дорогах чаще всего возникают не только из-за несоблюдения правил дорожного движения, а также по причине их незнания и непонимания той опасности, которая предусматривает автомобиль, дорога и улица. Всем известно, что умения, навыки, привитые в детском возрасте, являются наиболее полезными и сохраняются на всю жизнь,  поэтому одной из важных проблем в обеспечении безопасности дорожного движения является профилактика детского дорожного травматизма в дошкольных учреждениях. Знакомить детей с правилами дорожного движения, формировать у них навыки правильного поведения на дороге, на улицах города необходимо с самого раннего возраста.</a:t>
            </a:r>
          </a:p>
          <a:p>
            <a:pPr algn="just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Данная тема выбранная мной и направлена на ознакомление детей с правилами дорожного движения, развития у них внимательности, самостоятельности, уверенности на дорогах и улицах города, воспитания навыков личной безопасности.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929618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(памятки, консультации).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Наталья Николаевна\Desktop\-k00DCTxHj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357298"/>
            <a:ext cx="2362693" cy="31432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5" name="Picture 3" descr="C:\Users\Наталья Николаевна\Desktop\kTdLQK1y6D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1428736"/>
            <a:ext cx="2471740" cy="321469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6" name="Picture 4" descr="C:\Users\Наталья Николаевна\Desktop\jL5WYfgGYx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643050"/>
            <a:ext cx="2357454" cy="31432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972452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(памятки, консультации).</a:t>
            </a:r>
            <a:endParaRPr lang="ru-RU" sz="2800" dirty="0"/>
          </a:p>
        </p:txBody>
      </p:sp>
      <p:pic>
        <p:nvPicPr>
          <p:cNvPr id="4098" name="Picture 2" descr="C:\Users\Наталья Николаевна\Desktop\lbixX6J7M5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500174"/>
            <a:ext cx="2170907" cy="307183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099" name="Picture 3" descr="C:\Users\Наталья Николаевна\Desktop\1yGupDuQjp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1643050"/>
            <a:ext cx="2214578" cy="31336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100" name="Picture 4" descr="C:\Users\Наталья Николаевна\Desktop\zJvyzbTtL-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000240"/>
            <a:ext cx="2286016" cy="323471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715304" cy="7747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(памятки, консультации).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Наталья Николаевна\Desktop\dca9d309780b890a54af06a6f8b522d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571612"/>
            <a:ext cx="2282598" cy="31432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2052" name="Picture 4" descr="C:\Users\Наталья Николаевна\Desktop\s368998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1571612"/>
            <a:ext cx="2214578" cy="308768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2053" name="Picture 5" descr="C:\Users\Наталья Николаевна\Desktop\hello_html_3e1d5ce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1571612"/>
            <a:ext cx="2214578" cy="313687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15328" cy="6429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(памятки, консультации).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 Николаевна\Desktop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571613"/>
            <a:ext cx="2143140" cy="276153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7" name="Picture 3" descr="C:\Users\Наталья Николаевна\Desktop\pamyatkaroditelyam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2000240"/>
            <a:ext cx="2160225" cy="271464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8" name="Picture 4" descr="C:\Users\Наталья Николаевна\Desktop\pdd-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2571744"/>
            <a:ext cx="2214578" cy="2745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Авдеева Н.Н.,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Стёркина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Р.Б. «Безопасность». — СПб: «Детство — Пресс», 2004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Добряков В. А. «Три сигнала светофора»;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Козловская Е.А. Профилактика детского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дорожно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транспортного травматизма.- М.: «Издательский Дом Третий Рим», 2008 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Комарова Л.Г. Строим из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.- М.: ООО «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Линко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— Пресс», 2001;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движения.- М.: «Просвещение», 1984, издание 9 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Саулина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Т.Ф. Три сигнала светофора: Ознакомление дошкольников с правилами дорожного движения: Для работы с детьми 3-7 лет. – М.: Мозаика-Синтез, 2009.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Степанкова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Э.Я. «Дошкольникам -  о правилах дорожного движения»;</a:t>
            </a:r>
          </a:p>
          <a:p>
            <a:pPr>
              <a:buNone/>
            </a:pP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ru-RU" sz="1600" dirty="0" smtClean="0"/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своего профессионального мастерства и компетентности.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и развитие у детей умений и навыков безопасного поведения в окружающей дорожно-транспортной среде. 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Обучать детей безопасному поведению в дорожной среде;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Познакомить детей со значением светофора,  дорожных знаков, научить понимать их схематическое изображение для правильной ориентации на улицах и дорогах;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словарный запас детей по дорожной лексике;</a:t>
            </a:r>
          </a:p>
          <a:p>
            <a:pPr lvl="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внимание, самостоятельность, осторожность.</a:t>
            </a:r>
          </a:p>
          <a:p>
            <a:pP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дисциплинированности и сознательного выполнения правил дорожного движения, культуры поведения в дорожно-транспортном процессе.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296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143116"/>
            <a:ext cx="7429552" cy="3983047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 ознакомительный;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Практический;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Обобщающий.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талья Николаевна\Desktop\59d4cfb73250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572008"/>
            <a:ext cx="4786314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 - ознакомительный этап: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8001056" cy="476886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материалов по ПДД;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рисунков, слайдов, иллюстраций о светофоре, о видах транспорта, дорожных знаков.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Просмотр мультфильмов, видеороликов по правилам ПДД;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литературными произведениями: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А.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«Грузовик»;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С. Маршак «Мяч»;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Д.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Биссета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«Про малютку-автобус, который боялся темноты»;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стихотворение В. Кожевникова «Светофор»;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А. Северный «Три чудесных цвета»;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А. Носов «Автомобиль».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дидактических игр;</a:t>
            </a: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/>
          </a:p>
        </p:txBody>
      </p:sp>
      <p:pic>
        <p:nvPicPr>
          <p:cNvPr id="4099" name="Picture 3" descr="C:\Users\Наталья Николаевна\Desktop\traffic_light-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929066"/>
            <a:ext cx="2158987" cy="1214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229600" cy="121444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подвижных и дидактических: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600200"/>
          <a:ext cx="7972452" cy="3257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226"/>
                <a:gridCol w="3986226"/>
              </a:tblGrid>
              <a:tr h="3734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игры: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Подвижные игры: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34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«Помоги Мишке перейти дорогу»;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«Водители автобусов»;</a:t>
                      </a:r>
                    </a:p>
                  </a:txBody>
                  <a:tcPr/>
                </a:tc>
              </a:tr>
              <a:tr h="37344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«Цветные автомобили»;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«Мы – водители»;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4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«Какой огонек зажегся»</a:t>
                      </a:r>
                      <a:endParaRPr lang="ru-RU" sz="18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«Транспорт»;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3467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«Собери автомобиль» (разрезные картинки);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i="0" kern="12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Светофорик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«Воробушки и автомобиль»;</a:t>
                      </a:r>
                    </a:p>
                  </a:txBody>
                  <a:tcPr/>
                </a:tc>
              </a:tr>
              <a:tr h="3734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«Угадай знак»;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«Красный, желтый, зелёный»;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4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«Правильно – не правильно»;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«Я - пешеход»;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4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«Угадай на чем повезешь»;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«Поезд»;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15370" cy="9175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Практический этап: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6867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по формированию навыков безопасного поведения детей на улицах проводилась  систематически. Она охватывает все виды деятельности,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игра;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взрослого и ребенка;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деятельность;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ребенка;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литература;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речи; 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конструирование; 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Наталья Николаевна\Desktop\1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357430"/>
            <a:ext cx="1857388" cy="2858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Обобщающий этап: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Проведение спортивного мероприятия «Красный, желтый, зеленый»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Создание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презентации  «В гостях у Светофора».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 Николаевна\Desktop\MR900178121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206" y="3714752"/>
            <a:ext cx="164307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7358114" cy="8572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«Какой огонек зажегся»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 Николаевна\Desktop\ясли фото№6\IMG_20220404_090724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857224" y="1928802"/>
            <a:ext cx="1928553" cy="2576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C:\Users\Наталья Николаевна\Desktop\ясли фото№6\IMG_20220404_0907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2643182"/>
            <a:ext cx="1915160" cy="256032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28" name="Picture 4" descr="C:\Users\Наталья Николаевна\Desktop\ясли фото№6\IMG_20220404_090421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3143240" y="2143116"/>
            <a:ext cx="3150524" cy="2356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511</Words>
  <PresentationFormat>Экран 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МАДОУ «Центр развития ребенка  - детский сад № 4» </vt:lpstr>
      <vt:lpstr>Слайд 2</vt:lpstr>
      <vt:lpstr>Слайд 3</vt:lpstr>
      <vt:lpstr>Этапы реализации:</vt:lpstr>
      <vt:lpstr>Информационно - ознакомительный этап:</vt:lpstr>
      <vt:lpstr>Использование подвижных и дидактических: </vt:lpstr>
      <vt:lpstr>Практический этап:</vt:lpstr>
      <vt:lpstr>Обобщающий этап:</vt:lpstr>
      <vt:lpstr>Дидактическая игра: «Какой огонек зажегся»</vt:lpstr>
      <vt:lpstr>Слайд 10</vt:lpstr>
      <vt:lpstr>Просмотр книг по ПДД</vt:lpstr>
      <vt:lpstr>Дидактическая игра: «Собери автомобиль»</vt:lpstr>
      <vt:lpstr>Дидактическая игра: «Какой знак?»</vt:lpstr>
      <vt:lpstr>   Дидактическая игра: «Красный, желтый, зеленый»    </vt:lpstr>
      <vt:lpstr>Подвижная игра :  Сигналы светофора</vt:lpstr>
      <vt:lpstr>Подвижная игра: «Дорога и автомобиль»</vt:lpstr>
      <vt:lpstr>Участие детей и родителей в «Неделе Безопасности»: «Веду ребенка правильно»    </vt:lpstr>
      <vt:lpstr>Участие «Везу ребенка правильно»</vt:lpstr>
      <vt:lpstr>Работа с родителями (памятки, консультации).</vt:lpstr>
      <vt:lpstr>Работа с родителями (памятки, консультации).</vt:lpstr>
      <vt:lpstr>Работа с родителями (памятки, консультации).</vt:lpstr>
      <vt:lpstr>Работа с родителями (памятки, консультации).</vt:lpstr>
      <vt:lpstr>Работа с родителями (памятки, консультации).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Николаевна</dc:creator>
  <cp:lastModifiedBy>Наталья Николаевна</cp:lastModifiedBy>
  <cp:revision>53</cp:revision>
  <dcterms:created xsi:type="dcterms:W3CDTF">2022-03-31T16:15:49Z</dcterms:created>
  <dcterms:modified xsi:type="dcterms:W3CDTF">2022-11-19T14:05:07Z</dcterms:modified>
</cp:coreProperties>
</file>