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9" r:id="rId4"/>
    <p:sldId id="260" r:id="rId5"/>
    <p:sldId id="284" r:id="rId6"/>
    <p:sldId id="283" r:id="rId7"/>
    <p:sldId id="28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7F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07" autoAdjust="0"/>
  </p:normalViewPr>
  <p:slideViewPr>
    <p:cSldViewPr>
      <p:cViewPr>
        <p:scale>
          <a:sx n="73" d="100"/>
          <a:sy n="73" d="100"/>
        </p:scale>
        <p:origin x="-129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062664" cy="1296143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"Детский сад комбинированного вида №24" Нижнекамского муниципального района Республики Татарстан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8064896" cy="34563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«Использование технологии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 в речевом и познавательном  развитии   дошкольников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Воспитатель: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Александровна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6051" y="0"/>
            <a:ext cx="9260051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0"/>
            <a:ext cx="7128792" cy="11429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же такое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14678" y="2428868"/>
            <a:ext cx="1080120" cy="864096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429124" y="2428868"/>
            <a:ext cx="1008112" cy="936104"/>
          </a:xfrm>
          <a:prstGeom prst="triangle">
            <a:avLst>
              <a:gd name="adj" fmla="val 47360"/>
            </a:avLst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786182" y="1500174"/>
            <a:ext cx="1080120" cy="864096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714612" y="3357562"/>
            <a:ext cx="1080120" cy="936104"/>
          </a:xfrm>
          <a:prstGeom prst="triangle">
            <a:avLst>
              <a:gd name="adj" fmla="val 45097"/>
            </a:avLst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286116" y="435769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357686" y="435769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929190" y="3429000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500694" y="435769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857620" y="5286388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857620" y="3357562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143108" y="435769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составления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075240" cy="535785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Первая строка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заголовок, тема, состоящие из одного слова (обычно существительное, означающее предмет или действие, о котором идёт речь).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Вторая строка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два слова. Прилагательные. Это описание признаков предмета или его свойства, раскрывающие тему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Третья строка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обычно состоит из трёх глаголов или деепричастий, описывающих действия предмета.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Четвёртая строка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словосочетание или предложение, состоящее из нескольких слов, которые отражают личное отношение автора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 тому, о чем говорится в тексте.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Пятая строка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последняя. Одно слово – существительное для выражения своих чувств, ассоциаций, связанных с предметом, о котором говорится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синквейне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есть это личное выражение автора к теме или повторение сути, синоним.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краткого рассказа по готовому 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синквейну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использованием слов и фраз, входящих в состав последнего)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164305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Синквейн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428868"/>
            <a:ext cx="31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Белка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Рыжая, ловкая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Прыгает, запасает, грызет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Белка любит грызть орехи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Дикое животное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1571612"/>
            <a:ext cx="2928958" cy="2933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Рассказ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лесу живет рыжая и ловкая белка. Белка любит прыгать по веткам, запасает на зиму запасы, а зимой грызет их. Белка любит грызть орехи. Белка – это дикое животное.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852898"/>
            <a:ext cx="2383134" cy="275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неполного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определения отсутствующей части</a:t>
            </a:r>
            <a:endParaRPr lang="ru-RU" sz="3200" dirty="0"/>
          </a:p>
        </p:txBody>
      </p:sp>
      <p:pic>
        <p:nvPicPr>
          <p:cNvPr id="5" name="Рисунок 4" descr="C:\Users\6\Downloads\20211122_125721.jpg"/>
          <p:cNvPicPr/>
          <p:nvPr/>
        </p:nvPicPr>
        <p:blipFill>
          <a:blip r:embed="rId2" cstate="print"/>
          <a:srcRect l="11337" t="674" r="19180"/>
          <a:stretch>
            <a:fillRect/>
          </a:stretch>
        </p:blipFill>
        <p:spPr bwMode="auto">
          <a:xfrm rot="5400000">
            <a:off x="455954" y="2830138"/>
            <a:ext cx="4124586" cy="332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6\Downloads\20211122_1257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7689" t="-630" r="8018"/>
          <a:stretch>
            <a:fillRect/>
          </a:stretch>
        </p:blipFill>
        <p:spPr bwMode="auto">
          <a:xfrm rot="5400000">
            <a:off x="4795243" y="2920005"/>
            <a:ext cx="4125546" cy="31432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5984" y="2857496"/>
            <a:ext cx="363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сказочному герою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6\Downloads\20211122_1257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7689" t="-630" r="8018"/>
          <a:stretch>
            <a:fillRect/>
          </a:stretch>
        </p:blipFill>
        <p:spPr bwMode="auto">
          <a:xfrm rot="5400000">
            <a:off x="2431091" y="2283761"/>
            <a:ext cx="4781883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92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4929222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600200"/>
            <a:ext cx="3500462" cy="16859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1. Кукла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Красивая, Любимая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Стоит, Сидит, Улыбается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Моя кукла самая красивая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Игрушка</a:t>
            </a:r>
            <a:endParaRPr lang="ru-RU" sz="20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28604"/>
            <a:ext cx="1530440" cy="153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6\Desktop\выступление\IMG2021111509373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571876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286380" y="3013502"/>
            <a:ext cx="2000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3643314"/>
            <a:ext cx="2857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Users\6\Desktop\Screenshot_20211122-144339_WhatsApp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4357694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6\Desktop\выступление\20211122_14514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1785926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105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"Детский сад комбинированного вида №24" Нижнекамского муниципального района Республики Татарстан </vt:lpstr>
      <vt:lpstr>Слайд 2</vt:lpstr>
      <vt:lpstr>Что же такое синквейн?</vt:lpstr>
      <vt:lpstr>Алгоритм составления синквейна</vt:lpstr>
      <vt:lpstr>Составление краткого рассказа по готовому синквейну  (с использованием слов и фраз, входящих в состав последнего).</vt:lpstr>
      <vt:lpstr>Анализ неполного синквейна  для определения отсутствующей части</vt:lpstr>
      <vt:lpstr>Синквейн по сказочному герою</vt:lpstr>
      <vt:lpstr>Кукла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«БОБРОВСКИЙ САД №5 «СКАЗКА»</dc:title>
  <dc:creator>pc</dc:creator>
  <cp:lastModifiedBy>10</cp:lastModifiedBy>
  <cp:revision>59</cp:revision>
  <dcterms:created xsi:type="dcterms:W3CDTF">2019-02-04T16:49:59Z</dcterms:created>
  <dcterms:modified xsi:type="dcterms:W3CDTF">2021-12-09T11:30:34Z</dcterms:modified>
</cp:coreProperties>
</file>