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38" autoAdjust="0"/>
    <p:restoredTop sz="94663" autoAdjust="0"/>
  </p:normalViewPr>
  <p:slideViewPr>
    <p:cSldViewPr>
      <p:cViewPr varScale="1">
        <p:scale>
          <a:sx n="86" d="100"/>
          <a:sy n="86" d="100"/>
        </p:scale>
        <p:origin x="1122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Медведева\Desktop\от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6631"/>
            <a:ext cx="4680520" cy="6464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4"/>
          <p:cNvSpPr>
            <a:spLocks noGrp="1"/>
          </p:cNvSpPr>
          <p:nvPr>
            <p:ph idx="4294967295"/>
          </p:nvPr>
        </p:nvSpPr>
        <p:spPr>
          <a:xfrm>
            <a:off x="5076056" y="1448630"/>
            <a:ext cx="3744416" cy="3960737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         </a:t>
            </a:r>
          </a:p>
          <a:p>
            <a:pPr marL="0" indent="0" algn="ctr">
              <a:buNone/>
            </a:pPr>
            <a:r>
              <a:rPr lang="ru-RU" sz="5400" b="1" dirty="0" smtClean="0"/>
              <a:t>«Волк и семеро                 козлят»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261579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Медведева\Desktop\б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824" y="116632"/>
            <a:ext cx="7264352" cy="553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7544" y="5805264"/>
            <a:ext cx="73265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/>
              <a:t>Домик Бабы Яги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1559487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Медведева\Desktop\вин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311" y="188640"/>
            <a:ext cx="7651377" cy="5310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907704" y="5733256"/>
            <a:ext cx="5886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/>
              <a:t>Домик Винни Пуха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276892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Медведева\Desktop\заяц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16632"/>
            <a:ext cx="7620000" cy="551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370856" y="5727473"/>
            <a:ext cx="64022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/>
              <a:t>«</a:t>
            </a:r>
            <a:r>
              <a:rPr lang="ru-RU" sz="4800" b="1" dirty="0" err="1" smtClean="0"/>
              <a:t>Заюшкина</a:t>
            </a:r>
            <a:r>
              <a:rPr lang="ru-RU" sz="4800" b="1" dirty="0" smtClean="0"/>
              <a:t> избушка»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1866471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Медведева\Desktop\i_0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74638"/>
            <a:ext cx="5807517" cy="6288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724128" y="2587799"/>
            <a:ext cx="36724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/>
              <a:t>«Теремок»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4175369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http://www.surprisse.com/muscards/view/2014/05/17/a8a66777fad05b86b70a5f07a39538dl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9532" y="116632"/>
            <a:ext cx="8424936" cy="58326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79512" y="5805264"/>
            <a:ext cx="87849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/>
              <a:t>Дворец Снежной королевы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2764635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m1-tub-ru.yandex.net/i?id=85e136b3bf0889fdc87a822770a84ea8&amp;n=33&amp;h=190&amp;w=28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3588" y="260648"/>
            <a:ext cx="7416824" cy="5400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2193880" y="5805264"/>
            <a:ext cx="475623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dirty="0" smtClean="0"/>
              <a:t>«Три поросёнка»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3478116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pbs.twimg.com/profile_images/2817642399/6ad4d20603ba0e94246594af608dddc1_400x400.png"/>
          <p:cNvPicPr>
            <a:picLocks noGrp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16632"/>
            <a:ext cx="7705725" cy="57610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924034" y="5877669"/>
            <a:ext cx="529593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dirty="0" smtClean="0"/>
              <a:t>Дворец принцессы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3914722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29</Words>
  <Application>Microsoft Office PowerPoint</Application>
  <PresentationFormat>Экран (4:3)</PresentationFormat>
  <Paragraphs>9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Медведева</dc:creator>
  <cp:lastModifiedBy>Пользователь</cp:lastModifiedBy>
  <cp:revision>17</cp:revision>
  <dcterms:created xsi:type="dcterms:W3CDTF">2015-01-23T11:37:13Z</dcterms:created>
  <dcterms:modified xsi:type="dcterms:W3CDTF">2020-03-07T11:47:50Z</dcterms:modified>
</cp:coreProperties>
</file>