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74" r:id="rId4"/>
    <p:sldId id="275" r:id="rId5"/>
    <p:sldId id="276" r:id="rId6"/>
    <p:sldId id="292" r:id="rId7"/>
    <p:sldId id="285" r:id="rId8"/>
    <p:sldId id="303" r:id="rId9"/>
    <p:sldId id="302" r:id="rId10"/>
    <p:sldId id="286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8D0302-063A-468A-A11A-067E636C1228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F6B31B-59B0-45B6-8CA9-45061E1C4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853676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5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Проектная деятельность как совместная деятельность детей, родителей, воспитателей</a:t>
            </a:r>
            <a:endParaRPr lang="ru-RU" sz="5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3933056"/>
            <a:ext cx="60127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 воспитатель 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БДОУ г.Омска « Центр развития ребёнка – детский сад № 38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Татьяна Валерьевна.</a:t>
            </a:r>
          </a:p>
        </p:txBody>
      </p:sp>
    </p:spTree>
    <p:extLst>
      <p:ext uri="{BB962C8B-B14F-4D97-AF65-F5344CB8AC3E}">
        <p14:creationId xmlns:p14="http://schemas.microsoft.com/office/powerpoint/2010/main" xmlns="" val="407736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892480" cy="513986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Мы вместе с детьми «сочинили» проект,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Мы вместе его воплотили!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Работали дружно с родителями,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Им было тоже интересно и удивительно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ctr"/>
            <a:r>
              <a:rPr lang="ru-RU" sz="4400" b="1" dirty="0" smtClean="0">
                <a:solidFill>
                  <a:schemeClr val="accent6"/>
                </a:solidFill>
              </a:rPr>
              <a:t>Успешных творческих  </a:t>
            </a:r>
            <a:endParaRPr lang="ru-RU" sz="4400" b="1" dirty="0">
              <a:solidFill>
                <a:schemeClr val="accent6"/>
              </a:solidFill>
            </a:endParaRPr>
          </a:p>
          <a:p>
            <a:pPr algn="ctr"/>
            <a:r>
              <a:rPr lang="ru-RU" sz="4400" b="1" dirty="0">
                <a:solidFill>
                  <a:schemeClr val="accent6"/>
                </a:solidFill>
              </a:rPr>
              <a:t>проектов    и   креативного   воплощения!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    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9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5" y="1844824"/>
            <a:ext cx="4540793" cy="45266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844824"/>
            <a:ext cx="3174049" cy="317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536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747202"/>
            <a:ext cx="7910632" cy="34163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Детские годы – самые важные в жизни 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человека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, как они пройдут,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зависит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от взрослых – родителей и воспитателей.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4220824"/>
            <a:ext cx="2592288" cy="263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724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25" y="920273"/>
            <a:ext cx="8820472" cy="267765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Использование метода проекта в дошкольном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образовании позволяет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значительно повысить самостоятельную активность детей, развить творческое мышление, умение детей самостоятельно, разными способами находить информацию об интересующем предмете или явлении и использовать эти знания для создания новых объектов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27577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78" y="627245"/>
            <a:ext cx="8856983" cy="378565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А так же делает образовательную систему ДОУ открытой для активного участия родителей. Реализация проектного метода в детском саду невозможна без вовлечения в неё родителей. Педагогу необходимо познакомить родителей с данной педагогической технологией, её ролью в развитии детей, замотивировать их на участие в организации проектной деятельности.  Для включения родителей в проектную деятельность необходимо информировать родителей о проектах, реализуемых в группе.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883" y="4412897"/>
            <a:ext cx="3185021" cy="23887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419554"/>
            <a:ext cx="316835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3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832" y="841006"/>
            <a:ext cx="8496944" cy="341632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Проектная деятельность не может успешно проходить отдельно от семьи. Родители могут помочь ребёнку найти ту или иную информацию, изготовить вместе с ним поделку, нарисовать рисунок, выполнить аппликацию, сделать подборку художественной литературы, картинного или иллюстративного материала по теме проекта, участвовать вместе с детьми в целевых прогулках и экскурсиях, игровой деятельности, экспериментировании и т.д.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235690"/>
            <a:ext cx="3149225" cy="26453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4257326"/>
            <a:ext cx="2808312" cy="257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477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Возможные «Продукты»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проектной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деятельности :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Альбомы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детско-взрослых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творческих работ;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2. Памятки для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родителей,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 которых картинки – это фотографии детско-взрослых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рисунков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3. Развлечение и досуги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для детей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 участие родителей.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4. Акции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для родителей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дети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вручают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родителям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Памятки)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 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5. Выставки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детско-взрослых работ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6. Книги по итогам проектной деятельности;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7. Презентации;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8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. Макеты, модели.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5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846" y="620688"/>
            <a:ext cx="8496944" cy="28623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Так что же такое проектная деятельность?  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Проект - это комплекс взаимосвязанных мероприятий, направленных на достижение обозначенной цели, в течение обозначенного периода времени в ходе совместной деятельности.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Термин «проект» (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projection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) в переводе с латинского означает – бросание вперед.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Проект – это прототип, идеальный образ предполагаемого или возможного объекта, план, замысел какого-либо действия.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 rot="1529168">
            <a:off x="4396481" y="3521810"/>
            <a:ext cx="4011721" cy="2791876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</a:rPr>
              <a:t>Наша русская кухня!!!</a:t>
            </a:r>
            <a:endParaRPr lang="ru-RU" sz="3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4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780928"/>
            <a:ext cx="5062696" cy="3797022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 rot="535647">
            <a:off x="4499992" y="1102329"/>
            <a:ext cx="4557521" cy="2641658"/>
          </a:xfrm>
          <a:prstGeom prst="cloud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Какие животные дикие, какие домашние?!?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155071"/>
            <a:ext cx="489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Проектная деятельность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во второй младшей группе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/>
                </a:solidFill>
              </a:rPr>
              <a:t>«Дикие и домашние животные»</a:t>
            </a:r>
            <a:endParaRPr lang="ru-RU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17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86072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«Итоговый продукт» проекта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«Наша планета Земля» во второй младшей группе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модели планеты Земля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96752"/>
            <a:ext cx="3291830" cy="43891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4460" y="1259377"/>
            <a:ext cx="3265108" cy="435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862943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656</TotalTime>
  <Words>358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Проектная деятельность как совместная деятельность детей, родителей, воспитателей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о</cp:lastModifiedBy>
  <cp:revision>67</cp:revision>
  <dcterms:created xsi:type="dcterms:W3CDTF">2017-04-04T16:50:53Z</dcterms:created>
  <dcterms:modified xsi:type="dcterms:W3CDTF">2022-11-19T17:28:35Z</dcterms:modified>
</cp:coreProperties>
</file>