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5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6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4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1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99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85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525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0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79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95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46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BB14570-EEF8-46E9-971A-23ED36411B03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DD22607-78A8-49A8-856D-68EEB6565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192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4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-102637" y="0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4440" y="2198012"/>
            <a:ext cx="5421087" cy="643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24335" y="2274306"/>
            <a:ext cx="508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Тематический день в подготовительной группе «Колокольчик»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4076" y="3322317"/>
            <a:ext cx="4357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День рождения Деда Мороза»</a:t>
            </a:r>
            <a:endParaRPr lang="ru-RU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5252" y="5781990"/>
            <a:ext cx="3750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Воспитатели: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Рубанова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Т.А., Тимофеева Е.А.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Учитель-логопед: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Берлизова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Л.А.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309" y="75857"/>
            <a:ext cx="2481943" cy="710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-13991" y="190622"/>
            <a:ext cx="262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МБДОУ ДС № 56 «Улыбка»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993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4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565" y="450594"/>
            <a:ext cx="43168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Comic Sans MS" panose="030F0702030302020204" pitchFamily="66" charset="0"/>
              </a:rPr>
              <a:t>В этот день </a:t>
            </a:r>
            <a:r>
              <a:rPr lang="ru-RU" sz="1600" b="1" dirty="0" smtClean="0">
                <a:latin typeface="Comic Sans MS" panose="030F0702030302020204" pitchFamily="66" charset="0"/>
              </a:rPr>
              <a:t>в подготовительной группе «Колокольчик», чтобы </a:t>
            </a:r>
            <a:r>
              <a:rPr lang="ru-RU" sz="1600" b="1" dirty="0">
                <a:latin typeface="Comic Sans MS" panose="030F0702030302020204" pitchFamily="66" charset="0"/>
              </a:rPr>
              <a:t>больше узнать о жизни </a:t>
            </a:r>
            <a:r>
              <a:rPr lang="ru-RU" sz="1600" b="1">
                <a:latin typeface="Comic Sans MS" panose="030F0702030302020204" pitchFamily="66" charset="0"/>
              </a:rPr>
              <a:t>доброго </a:t>
            </a:r>
            <a:r>
              <a:rPr lang="ru-RU" sz="1600" b="1" smtClean="0">
                <a:latin typeface="Comic Sans MS" panose="030F0702030302020204" pitchFamily="66" charset="0"/>
              </a:rPr>
              <a:t>волшебника, </a:t>
            </a:r>
            <a:r>
              <a:rPr lang="ru-RU" sz="1600" b="1" dirty="0">
                <a:latin typeface="Comic Sans MS" panose="030F0702030302020204" pitchFamily="66" charset="0"/>
              </a:rPr>
              <a:t>дети </a:t>
            </a:r>
            <a:r>
              <a:rPr lang="ru-RU" sz="1600" b="1" dirty="0" smtClean="0">
                <a:latin typeface="Comic Sans MS" panose="030F0702030302020204" pitchFamily="66" charset="0"/>
              </a:rPr>
              <a:t>сначала </a:t>
            </a:r>
            <a:r>
              <a:rPr lang="ru-RU" sz="1600" b="1" dirty="0">
                <a:latin typeface="Comic Sans MS" panose="030F0702030302020204" pitchFamily="66" charset="0"/>
              </a:rPr>
              <a:t>посмотрели красочную презентацию «День рождения Деда Мороза». </a:t>
            </a:r>
            <a:endParaRPr lang="ru-RU" sz="1600" b="1" dirty="0" smtClean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" t="9660" r="2653"/>
          <a:stretch/>
        </p:blipFill>
        <p:spPr>
          <a:xfrm>
            <a:off x="0" y="2725214"/>
            <a:ext cx="4954554" cy="351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"/>
          <a:stretch/>
        </p:blipFill>
        <p:spPr>
          <a:xfrm>
            <a:off x="4299807" y="326572"/>
            <a:ext cx="4646929" cy="3652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22506" y="3979506"/>
            <a:ext cx="39001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solidFill>
                  <a:srgbClr val="FFFFFF"/>
                </a:solidFill>
                <a:latin typeface="Comic Sans MS" panose="030F0702030302020204" pitchFamily="66" charset="0"/>
              </a:rPr>
              <a:t>Теперь ребята знают, что живет Дед Мороз на севере в городе Великий Устюг в настоящем тереме и  что у него есть своя почта, что дедом Мороза называют потому, что у него есть внучка-Снегурочка, что ездит он на санях, запряженных в тройку лошадей</a:t>
            </a:r>
          </a:p>
        </p:txBody>
      </p:sp>
    </p:spTree>
    <p:extLst>
      <p:ext uri="{BB962C8B-B14F-4D97-AF65-F5344CB8AC3E}">
        <p14:creationId xmlns:p14="http://schemas.microsoft.com/office/powerpoint/2010/main" val="119154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886" y="328232"/>
            <a:ext cx="81829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С 18 ноября начинает свою работу почта Деда Мороза. На почту </a:t>
            </a:r>
            <a:r>
              <a:rPr lang="ru-RU" b="1" dirty="0">
                <a:latin typeface="Comic Sans MS" panose="030F0702030302020204" pitchFamily="66" charset="0"/>
              </a:rPr>
              <a:t> </a:t>
            </a:r>
            <a:r>
              <a:rPr lang="ru-RU" b="1" dirty="0" smtClean="0">
                <a:latin typeface="Comic Sans MS" panose="030F0702030302020204" pitchFamily="66" charset="0"/>
              </a:rPr>
              <a:t>дети написали письма с поздравлениями и приглашением Деда Мороза на новогодний праздник в детском саду!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621" y="1659293"/>
            <a:ext cx="3395178" cy="4526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5" y="1997868"/>
            <a:ext cx="5133001" cy="384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4027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67</TotalTime>
  <Words>108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Comic Sans MS</vt:lpstr>
      <vt:lpstr>Corbel</vt:lpstr>
      <vt:lpstr>Wingdings</vt:lpstr>
      <vt:lpstr>Окаймление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2022-11-19T07:34:42Z</dcterms:created>
  <dcterms:modified xsi:type="dcterms:W3CDTF">2022-11-19T08:41:49Z</dcterms:modified>
</cp:coreProperties>
</file>