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4" r:id="rId2"/>
    <p:sldId id="257" r:id="rId3"/>
  </p:sldIdLst>
  <p:sldSz cx="7334250" cy="101139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86">
          <p15:clr>
            <a:srgbClr val="A4A3A4"/>
          </p15:clr>
        </p15:guide>
        <p15:guide id="2" pos="23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33CC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270" y="-102"/>
      </p:cViewPr>
      <p:guideLst>
        <p:guide orient="horz" pos="3186"/>
        <p:guide pos="23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FF5B-DA97-46F2-BE49-A80E51090ACA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264E4-77AD-49B6-9039-2A6F791814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251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069" y="3141884"/>
            <a:ext cx="6234113" cy="216794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138" y="5731246"/>
            <a:ext cx="5133975" cy="25846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17331" y="405028"/>
            <a:ext cx="1650206" cy="862964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6713" y="405028"/>
            <a:ext cx="4828381" cy="862964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355" y="6499159"/>
            <a:ext cx="6234113" cy="200874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9355" y="4286730"/>
            <a:ext cx="6234113" cy="221242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6712" y="2359925"/>
            <a:ext cx="3239294" cy="66747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28244" y="2359925"/>
            <a:ext cx="3239294" cy="66747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6713" y="2263936"/>
            <a:ext cx="3240567" cy="9435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6713" y="3207438"/>
            <a:ext cx="3240567" cy="58272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25698" y="2263936"/>
            <a:ext cx="3241840" cy="9435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25698" y="3207438"/>
            <a:ext cx="3241840" cy="58272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13" y="402685"/>
            <a:ext cx="2412918" cy="17137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67488" y="402686"/>
            <a:ext cx="4100049" cy="8631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6713" y="2116441"/>
            <a:ext cx="2412918" cy="6918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7564" y="7079774"/>
            <a:ext cx="4400550" cy="835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37564" y="903701"/>
            <a:ext cx="4400550" cy="606837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7564" y="7915582"/>
            <a:ext cx="4400550" cy="118698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13" y="405027"/>
            <a:ext cx="6600825" cy="16856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6713" y="2359925"/>
            <a:ext cx="6600825" cy="6674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66713" y="9374146"/>
            <a:ext cx="1711325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05869" y="9374146"/>
            <a:ext cx="2322513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256213" y="9374146"/>
            <a:ext cx="1711325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gif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18" Type="http://schemas.openxmlformats.org/officeDocument/2006/relationships/image" Target="../media/image4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image" Target="../media/image25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gif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.5.0019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8365" y="2056585"/>
            <a:ext cx="1071570" cy="10715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733" y="1338816"/>
            <a:ext cx="5199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Обведи   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то, что нужно для рисования,</a:t>
            </a:r>
          </a:p>
          <a:p>
            <a:pPr marL="342900" indent="-3429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синим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то, что нужно для лепки</a:t>
            </a:r>
          </a:p>
          <a:p>
            <a:pPr marL="342900" indent="-3429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зеленым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то, что нужно для аппликации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конструирования.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65566_PE176977_S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1043" y="2270899"/>
            <a:ext cx="928694" cy="693425"/>
          </a:xfrm>
          <a:prstGeom prst="rect">
            <a:avLst/>
          </a:prstGeom>
        </p:spPr>
      </p:pic>
      <p:pic>
        <p:nvPicPr>
          <p:cNvPr id="1026" name="Picture 2" descr="https://www.aldo-shop.ru/img/p/160547-91367-thickbox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10199" y="2913841"/>
            <a:ext cx="984641" cy="750149"/>
          </a:xfrm>
          <a:prstGeom prst="rect">
            <a:avLst/>
          </a:prstGeom>
          <a:noFill/>
        </p:spPr>
      </p:pic>
      <p:pic>
        <p:nvPicPr>
          <p:cNvPr id="1038" name="Picture 14" descr="http://alagonart.ru/upload/iblock/cc9/clipart-palitra%5b1%5d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381769" y="2056585"/>
            <a:ext cx="796078" cy="796078"/>
          </a:xfrm>
          <a:prstGeom prst="rect">
            <a:avLst/>
          </a:prstGeom>
          <a:noFill/>
        </p:spPr>
      </p:pic>
      <p:pic>
        <p:nvPicPr>
          <p:cNvPr id="1042" name="Picture 18" descr="http://www.hwday.ru/wp-content/uploads/2016/06/Cvetnaja-bumag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81373" y="2485213"/>
            <a:ext cx="1357322" cy="1357322"/>
          </a:xfrm>
          <a:prstGeom prst="rect">
            <a:avLst/>
          </a:prstGeom>
          <a:noFill/>
        </p:spPr>
      </p:pic>
      <p:pic>
        <p:nvPicPr>
          <p:cNvPr id="1044" name="Picture 20" descr="http://www.kostyo.ru/images/615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 rot="5400000">
            <a:off x="4895896" y="1970822"/>
            <a:ext cx="500066" cy="81446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-5283" y="3842535"/>
            <a:ext cx="5893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2.  Отметь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кружочком натюрморты,</a:t>
            </a:r>
            <a:r>
              <a:rPr lang="ru-RU" sz="1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синим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пейзажи, </a:t>
            </a:r>
            <a:r>
              <a:rPr lang="ru-RU" sz="1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зеленым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портреты. </a:t>
            </a:r>
          </a:p>
        </p:txBody>
      </p:sp>
      <p:grpSp>
        <p:nvGrpSpPr>
          <p:cNvPr id="2" name="Группа 17"/>
          <p:cNvGrpSpPr/>
          <p:nvPr/>
        </p:nvGrpSpPr>
        <p:grpSpPr>
          <a:xfrm>
            <a:off x="3482930" y="4271163"/>
            <a:ext cx="1512939" cy="1232903"/>
            <a:chOff x="576529" y="6065093"/>
            <a:chExt cx="1512939" cy="1232903"/>
          </a:xfrm>
        </p:grpSpPr>
        <p:pic>
          <p:nvPicPr>
            <p:cNvPr id="19" name="Рисунок 18" descr="Репин Стрекрза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0827" y="6188917"/>
              <a:ext cx="1398641" cy="1109079"/>
            </a:xfrm>
            <a:prstGeom prst="rect">
              <a:avLst/>
            </a:prstGeom>
          </p:spPr>
        </p:pic>
        <p:sp>
          <p:nvSpPr>
            <p:cNvPr id="20" name="Овал 19"/>
            <p:cNvSpPr/>
            <p:nvPr/>
          </p:nvSpPr>
          <p:spPr>
            <a:xfrm>
              <a:off x="576529" y="606509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0"/>
          <p:cNvGrpSpPr/>
          <p:nvPr/>
        </p:nvGrpSpPr>
        <p:grpSpPr>
          <a:xfrm>
            <a:off x="144736" y="4295000"/>
            <a:ext cx="1546407" cy="1113748"/>
            <a:chOff x="493490" y="8369349"/>
            <a:chExt cx="1546407" cy="1113748"/>
          </a:xfrm>
        </p:grpSpPr>
        <p:pic>
          <p:nvPicPr>
            <p:cNvPr id="22" name="Рисунок 21" descr="Fevralskaya_lazur_1904_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6855" y="8488388"/>
              <a:ext cx="1453042" cy="994709"/>
            </a:xfrm>
            <a:prstGeom prst="rect">
              <a:avLst/>
            </a:prstGeom>
          </p:spPr>
        </p:pic>
        <p:sp>
          <p:nvSpPr>
            <p:cNvPr id="23" name="Овал 22"/>
            <p:cNvSpPr/>
            <p:nvPr/>
          </p:nvSpPr>
          <p:spPr>
            <a:xfrm>
              <a:off x="493490" y="8369349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3"/>
          <p:cNvGrpSpPr/>
          <p:nvPr/>
        </p:nvGrpSpPr>
        <p:grpSpPr>
          <a:xfrm>
            <a:off x="1452547" y="5842799"/>
            <a:ext cx="1432079" cy="1059234"/>
            <a:chOff x="1188142" y="8117349"/>
            <a:chExt cx="1432079" cy="1059234"/>
          </a:xfrm>
        </p:grpSpPr>
        <p:pic>
          <p:nvPicPr>
            <p:cNvPr id="25" name="Рисунок 24" descr="серов девочка с персиками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84656" y="8225333"/>
              <a:ext cx="1335565" cy="951250"/>
            </a:xfrm>
            <a:prstGeom prst="rect">
              <a:avLst/>
            </a:prstGeom>
          </p:spPr>
        </p:pic>
        <p:sp>
          <p:nvSpPr>
            <p:cNvPr id="26" name="Овал 25"/>
            <p:cNvSpPr/>
            <p:nvPr/>
          </p:nvSpPr>
          <p:spPr>
            <a:xfrm>
              <a:off x="1188142" y="8117349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26"/>
          <p:cNvGrpSpPr/>
          <p:nvPr/>
        </p:nvGrpSpPr>
        <p:grpSpPr>
          <a:xfrm>
            <a:off x="3024183" y="6057113"/>
            <a:ext cx="1245108" cy="1099976"/>
            <a:chOff x="2875037" y="5995336"/>
            <a:chExt cx="1245108" cy="1099976"/>
          </a:xfrm>
        </p:grpSpPr>
        <p:pic>
          <p:nvPicPr>
            <p:cNvPr id="28" name="Рисунок 27" descr="натюрморт с виноградом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79816" y="6100115"/>
              <a:ext cx="1140329" cy="995197"/>
            </a:xfrm>
            <a:prstGeom prst="rect">
              <a:avLst/>
            </a:prstGeom>
          </p:spPr>
        </p:pic>
        <p:sp>
          <p:nvSpPr>
            <p:cNvPr id="29" name="Овал 28"/>
            <p:cNvSpPr/>
            <p:nvPr/>
          </p:nvSpPr>
          <p:spPr>
            <a:xfrm>
              <a:off x="2875037" y="5995336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29"/>
          <p:cNvGrpSpPr/>
          <p:nvPr/>
        </p:nvGrpSpPr>
        <p:grpSpPr>
          <a:xfrm>
            <a:off x="1881175" y="4271163"/>
            <a:ext cx="1245700" cy="1466562"/>
            <a:chOff x="5290820" y="5879253"/>
            <a:chExt cx="1245700" cy="1466562"/>
          </a:xfrm>
        </p:grpSpPr>
        <p:pic>
          <p:nvPicPr>
            <p:cNvPr id="31" name="Рисунок 30" descr="Березовая роща 2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15581" y="5970429"/>
              <a:ext cx="1120939" cy="1375386"/>
            </a:xfrm>
            <a:prstGeom prst="rect">
              <a:avLst/>
            </a:prstGeom>
          </p:spPr>
        </p:pic>
        <p:sp>
          <p:nvSpPr>
            <p:cNvPr id="32" name="Овал 31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32"/>
          <p:cNvGrpSpPr/>
          <p:nvPr/>
        </p:nvGrpSpPr>
        <p:grpSpPr>
          <a:xfrm>
            <a:off x="98150" y="5679592"/>
            <a:ext cx="1122869" cy="1497508"/>
            <a:chOff x="4459213" y="8081317"/>
            <a:chExt cx="1122869" cy="1497508"/>
          </a:xfrm>
        </p:grpSpPr>
        <p:pic>
          <p:nvPicPr>
            <p:cNvPr id="34" name="Рисунок 33" descr="2074758_x_0fa1aebf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99164" y="8173086"/>
              <a:ext cx="982918" cy="1405739"/>
            </a:xfrm>
            <a:prstGeom prst="rect">
              <a:avLst/>
            </a:prstGeom>
          </p:spPr>
        </p:pic>
        <p:sp>
          <p:nvSpPr>
            <p:cNvPr id="35" name="Овал 34"/>
            <p:cNvSpPr/>
            <p:nvPr/>
          </p:nvSpPr>
          <p:spPr>
            <a:xfrm>
              <a:off x="4459213" y="8081317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210742" y="56321"/>
            <a:ext cx="684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ТРЕНИРОВОЧНЫЙ ТЕСТ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районной олимпиады по изобразительному искусству для детей старшего дошкольного возраста, посвященной году культурного наследия народов России,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«Моя </a:t>
            </a:r>
            <a:r>
              <a:rPr lang="ru-RU" sz="1200" b="1" smtClean="0">
                <a:latin typeface="Times New Roman" pitchFamily="18" charset="0"/>
                <a:cs typeface="Times New Roman" pitchFamily="18" charset="0"/>
              </a:rPr>
              <a:t>Вообразилия»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85725" y="890782"/>
          <a:ext cx="7123509" cy="385572"/>
        </p:xfrm>
        <a:graphic>
          <a:graphicData uri="http://schemas.openxmlformats.org/drawingml/2006/table">
            <a:tbl>
              <a:tblPr/>
              <a:tblGrid>
                <a:gridCol w="19986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8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268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990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67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Фамилия и имя участника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Возраст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ДОУ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ФИО руководителя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7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-5284" y="7392410"/>
            <a:ext cx="7339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Краски каких цветов нужно смешать, чтобы получить краски в баночках?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marketpic/364506/market_UCx-9PGP2cEPWd7ah5tJwQ/orig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117072" y="2913841"/>
            <a:ext cx="964417" cy="778767"/>
          </a:xfrm>
          <a:prstGeom prst="rect">
            <a:avLst/>
          </a:prstGeom>
          <a:noFill/>
        </p:spPr>
      </p:pic>
      <p:pic>
        <p:nvPicPr>
          <p:cNvPr id="1030" name="Picture 6" descr="http://www.9-18.by/upload/iblock/466/46681a5dd4744c0bd3cadf04168ea657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325"/>
          <a:stretch>
            <a:fillRect/>
          </a:stretch>
        </p:blipFill>
        <p:spPr bwMode="auto">
          <a:xfrm rot="5142805" flipH="1">
            <a:off x="1907497" y="2850333"/>
            <a:ext cx="448968" cy="1185751"/>
          </a:xfrm>
          <a:prstGeom prst="rect">
            <a:avLst/>
          </a:prstGeom>
          <a:noFill/>
        </p:spPr>
      </p:pic>
      <p:grpSp>
        <p:nvGrpSpPr>
          <p:cNvPr id="12" name="Группа 45"/>
          <p:cNvGrpSpPr/>
          <p:nvPr/>
        </p:nvGrpSpPr>
        <p:grpSpPr>
          <a:xfrm>
            <a:off x="4452943" y="5628485"/>
            <a:ext cx="1248137" cy="1500198"/>
            <a:chOff x="5290820" y="5879253"/>
            <a:chExt cx="1248137" cy="1500198"/>
          </a:xfrm>
        </p:grpSpPr>
        <p:pic>
          <p:nvPicPr>
            <p:cNvPr id="47" name="Рисунок 46" descr="Березовая роща 2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439591" y="5970429"/>
              <a:ext cx="1099366" cy="1409022"/>
            </a:xfrm>
            <a:prstGeom prst="rect">
              <a:avLst/>
            </a:prstGeom>
          </p:spPr>
        </p:pic>
        <p:sp>
          <p:nvSpPr>
            <p:cNvPr id="48" name="Овал 47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48"/>
          <p:cNvGrpSpPr/>
          <p:nvPr/>
        </p:nvGrpSpPr>
        <p:grpSpPr>
          <a:xfrm>
            <a:off x="5381637" y="4271163"/>
            <a:ext cx="1484552" cy="1184663"/>
            <a:chOff x="2875037" y="5995336"/>
            <a:chExt cx="1484552" cy="1184663"/>
          </a:xfrm>
        </p:grpSpPr>
        <p:pic>
          <p:nvPicPr>
            <p:cNvPr id="50" name="Рисунок 49" descr="натюрморт с виноградом.jp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06412" y="6071709"/>
              <a:ext cx="1353177" cy="1108290"/>
            </a:xfrm>
            <a:prstGeom prst="rect">
              <a:avLst/>
            </a:prstGeom>
          </p:spPr>
        </p:pic>
        <p:sp>
          <p:nvSpPr>
            <p:cNvPr id="51" name="Овал 50"/>
            <p:cNvSpPr/>
            <p:nvPr/>
          </p:nvSpPr>
          <p:spPr>
            <a:xfrm>
              <a:off x="2875037" y="5995336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51"/>
          <p:cNvGrpSpPr/>
          <p:nvPr/>
        </p:nvGrpSpPr>
        <p:grpSpPr>
          <a:xfrm>
            <a:off x="5810265" y="5628485"/>
            <a:ext cx="1181105" cy="1319218"/>
            <a:chOff x="5290820" y="5879253"/>
            <a:chExt cx="1181105" cy="1319218"/>
          </a:xfrm>
        </p:grpSpPr>
        <p:pic>
          <p:nvPicPr>
            <p:cNvPr id="53" name="Рисунок 52" descr="Березовая роща 2.jp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427925" y="5999992"/>
              <a:ext cx="1044000" cy="1198479"/>
            </a:xfrm>
            <a:prstGeom prst="rect">
              <a:avLst/>
            </a:prstGeom>
          </p:spPr>
        </p:pic>
        <p:sp>
          <p:nvSpPr>
            <p:cNvPr id="54" name="Овал 53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3787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102498" y="8681269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155018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257547" y="8671744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341021" y="776319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6488898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422116" y="8690794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26.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1413" y="527799"/>
            <a:ext cx="1080000" cy="10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16421"/>
            <a:ext cx="7339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Найди лишний предмет, и обведи его.</a:t>
            </a:r>
          </a:p>
        </p:txBody>
      </p:sp>
      <p:pic>
        <p:nvPicPr>
          <p:cNvPr id="21" name="Рисунок 20" descr="85bf2d6a011906bd4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966" y="484949"/>
            <a:ext cx="541495" cy="1080000"/>
          </a:xfrm>
          <a:prstGeom prst="rect">
            <a:avLst/>
          </a:prstGeom>
        </p:spPr>
      </p:pic>
      <p:pic>
        <p:nvPicPr>
          <p:cNvPr id="23" name="Рисунок 22" descr="1869f98447a2ebdbe788a2e1d9c3ac34_i-6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7928" y="503706"/>
            <a:ext cx="1132501" cy="1080000"/>
          </a:xfrm>
          <a:prstGeom prst="rect">
            <a:avLst/>
          </a:prstGeom>
        </p:spPr>
      </p:pic>
      <p:pic>
        <p:nvPicPr>
          <p:cNvPr id="26" name="Рисунок 25" descr="muzey31.jpg"/>
          <p:cNvPicPr>
            <a:picLocks noChangeAspect="1"/>
          </p:cNvPicPr>
          <p:nvPr/>
        </p:nvPicPr>
        <p:blipFill>
          <a:blip r:embed="rId5" cstate="print"/>
          <a:srcRect l="15447" r="19512"/>
          <a:stretch>
            <a:fillRect/>
          </a:stretch>
        </p:blipFill>
        <p:spPr>
          <a:xfrm flipH="1">
            <a:off x="5595953" y="1905841"/>
            <a:ext cx="655609" cy="1008000"/>
          </a:xfrm>
          <a:prstGeom prst="rect">
            <a:avLst/>
          </a:prstGeom>
        </p:spPr>
      </p:pic>
      <p:pic>
        <p:nvPicPr>
          <p:cNvPr id="27" name="Рисунок 26" descr="Изображение 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38167" y="1913709"/>
            <a:ext cx="1008000" cy="1008000"/>
          </a:xfrm>
          <a:prstGeom prst="rect">
            <a:avLst/>
          </a:prstGeom>
        </p:spPr>
      </p:pic>
      <p:pic>
        <p:nvPicPr>
          <p:cNvPr id="28" name="Рисунок 27" descr="филимоново 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4125549" y="1913709"/>
            <a:ext cx="430743" cy="1008000"/>
          </a:xfrm>
          <a:prstGeom prst="rect">
            <a:avLst/>
          </a:prstGeom>
        </p:spPr>
      </p:pic>
      <p:pic>
        <p:nvPicPr>
          <p:cNvPr id="29" name="Рисунок 28" descr="Barashek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50579" y="1977279"/>
            <a:ext cx="1008000" cy="1008000"/>
          </a:xfrm>
          <a:prstGeom prst="rect">
            <a:avLst/>
          </a:prstGeom>
        </p:spPr>
      </p:pic>
      <p:pic>
        <p:nvPicPr>
          <p:cNvPr id="30" name="Рисунок 29" descr="51869957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81241" y="3413907"/>
            <a:ext cx="858302" cy="858302"/>
          </a:xfrm>
          <a:prstGeom prst="rect">
            <a:avLst/>
          </a:prstGeom>
        </p:spPr>
      </p:pic>
      <p:pic>
        <p:nvPicPr>
          <p:cNvPr id="31" name="Рисунок 30" descr="1-172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8167" y="3420280"/>
            <a:ext cx="1069613" cy="850883"/>
          </a:xfrm>
          <a:prstGeom prst="rect">
            <a:avLst/>
          </a:prstGeom>
        </p:spPr>
      </p:pic>
      <p:pic>
        <p:nvPicPr>
          <p:cNvPr id="32" name="Рисунок 31" descr="89-120-90-360.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29511" y="3271031"/>
            <a:ext cx="637746" cy="1002857"/>
          </a:xfrm>
          <a:prstGeom prst="rect">
            <a:avLst/>
          </a:prstGeom>
        </p:spPr>
      </p:pic>
      <p:pic>
        <p:nvPicPr>
          <p:cNvPr id="33" name="Рисунок 32" descr="989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667389" y="3342469"/>
            <a:ext cx="713165" cy="862930"/>
          </a:xfrm>
          <a:prstGeom prst="rect">
            <a:avLst/>
          </a:prstGeom>
        </p:spPr>
      </p:pic>
      <p:pic>
        <p:nvPicPr>
          <p:cNvPr id="34" name="Рисунок 33" descr="96786_71f5a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381241" y="4628353"/>
            <a:ext cx="747956" cy="642942"/>
          </a:xfrm>
          <a:prstGeom prst="rect">
            <a:avLst/>
          </a:prstGeom>
        </p:spPr>
      </p:pic>
      <p:pic>
        <p:nvPicPr>
          <p:cNvPr id="35" name="Рисунок 34" descr="411227b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79343" y="4551215"/>
            <a:ext cx="792088" cy="792088"/>
          </a:xfrm>
          <a:prstGeom prst="rect">
            <a:avLst/>
          </a:prstGeom>
        </p:spPr>
      </p:pic>
      <p:pic>
        <p:nvPicPr>
          <p:cNvPr id="36" name="Рисунок 35" descr="5000832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595951" y="4556915"/>
            <a:ext cx="765354" cy="756851"/>
          </a:xfrm>
          <a:prstGeom prst="rect">
            <a:avLst/>
          </a:prstGeom>
        </p:spPr>
      </p:pic>
      <p:pic>
        <p:nvPicPr>
          <p:cNvPr id="2054" name="Picture 6" descr="http://danishporcelain.ru/2137-thickbox_default/chajnaia-para-350-ml-blue-elements.jpg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3881439" y="4628353"/>
            <a:ext cx="990110" cy="658873"/>
          </a:xfrm>
          <a:prstGeom prst="rect">
            <a:avLst/>
          </a:prstGeom>
          <a:noFill/>
        </p:spPr>
      </p:pic>
      <p:cxnSp>
        <p:nvCxnSpPr>
          <p:cNvPr id="40" name="Прямая соединительная линия 39"/>
          <p:cNvCxnSpPr/>
          <p:nvPr/>
        </p:nvCxnSpPr>
        <p:spPr>
          <a:xfrm>
            <a:off x="-5283" y="1670895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-5283" y="3111055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0" y="4407199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3252" y="5455067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38733" y="5703343"/>
            <a:ext cx="341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Раскрась картинку холодными цветами.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10001" y="5729847"/>
            <a:ext cx="322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Раскрась картинку теплыми цветами.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etskie-raskraski.ru/sites/default/files/raskraska_vaza17.jpg"/>
          <p:cNvPicPr>
            <a:picLocks noChangeAspect="1" noChangeArrowheads="1"/>
          </p:cNvPicPr>
          <p:nvPr/>
        </p:nvPicPr>
        <p:blipFill>
          <a:blip r:embed="rId17"/>
          <a:stretch>
            <a:fillRect/>
          </a:stretch>
        </p:blipFill>
        <p:spPr bwMode="auto">
          <a:xfrm flipH="1">
            <a:off x="575577" y="6271427"/>
            <a:ext cx="2614630" cy="3429024"/>
          </a:xfrm>
          <a:prstGeom prst="rect">
            <a:avLst/>
          </a:prstGeom>
          <a:noFill/>
        </p:spPr>
      </p:pic>
      <p:pic>
        <p:nvPicPr>
          <p:cNvPr id="19" name="Рисунок 18" descr="0_436e3_811caf79_L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809605" y="484334"/>
            <a:ext cx="1080000" cy="1080000"/>
          </a:xfrm>
          <a:prstGeom prst="rect">
            <a:avLst/>
          </a:prstGeom>
        </p:spPr>
      </p:pic>
      <p:pic>
        <p:nvPicPr>
          <p:cNvPr id="57" name="Picture 2" descr="http://detskie-raskraski.ru/sites/default/files/raskraska_vaza17.jpg"/>
          <p:cNvPicPr>
            <a:picLocks noChangeAspect="1" noChangeArrowheads="1"/>
          </p:cNvPicPr>
          <p:nvPr/>
        </p:nvPicPr>
        <p:blipFill>
          <a:blip r:embed="rId17"/>
          <a:stretch>
            <a:fillRect/>
          </a:stretch>
        </p:blipFill>
        <p:spPr bwMode="auto">
          <a:xfrm>
            <a:off x="4147477" y="6271427"/>
            <a:ext cx="261463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116</Words>
  <Application>Microsoft Office PowerPoint</Application>
  <PresentationFormat>Произвольный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57</cp:revision>
  <cp:lastPrinted>2022-03-21T06:12:08Z</cp:lastPrinted>
  <dcterms:created xsi:type="dcterms:W3CDTF">2018-01-13T17:25:26Z</dcterms:created>
  <dcterms:modified xsi:type="dcterms:W3CDTF">2022-11-19T15:29:36Z</dcterms:modified>
</cp:coreProperties>
</file>