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5" r:id="rId4"/>
    <p:sldId id="257" r:id="rId5"/>
    <p:sldId id="260" r:id="rId6"/>
    <p:sldId id="261" r:id="rId7"/>
    <p:sldId id="258" r:id="rId8"/>
    <p:sldId id="259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DDCF4-8F26-469D-9BF3-78236BF73BF9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B114C-83D3-43E8-892B-4B37F1B9D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168B3-C5D9-4E9D-8E1D-4737FEA2E42E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84525-7024-4A4A-AE3C-CCCB68B3DB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41C44-EE4E-4694-A512-90EE6A2FCB0F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9F9A7-5333-4826-B96D-F80DFE0F0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C9E72-5FA5-47C0-B9CB-33FB8206CD37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7A407-5838-491F-A1F6-B248DC293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4B34E-AD7B-4BBC-95C8-C3A64A9FD163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37876-DFD8-4575-A32C-3E2B7652D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8F0D4-20E5-4F09-90AB-377D87E82B4D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B3183-D05E-4E74-8C02-D806685510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DEF5D-FF1E-4CC8-8F3E-582AA2A7ECA5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A0467-42C1-4202-96B9-4A173DB43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FEDC6-48F5-451B-A369-07A53F62F734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3B3E7-3C5A-45AE-8ABB-D281707E5B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7EB17-DEBE-4E12-BD07-F973085FAFF3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C29C5-A714-4FF4-8AAE-8DF1CE9F4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2B635-66FA-461C-B15A-2ED92DF9561D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0585B-35C7-4F6A-AC52-C10F62A046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64FB4-46F2-44AB-B77A-8EE140A83C72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42AF8-07BD-45FC-9A64-60732BBE2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C437E75-3D64-4C83-BB13-1229298DC87B}" type="datetimeFigureOut">
              <a:rPr lang="ru-RU"/>
              <a:pPr>
                <a:defRPr/>
              </a:pPr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926F45-0515-46E9-8691-EDA1616AD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rtycrim.com/sites/default/files/postcards/26.png" TargetMode="External"/><Relationship Id="rId2" Type="http://schemas.openxmlformats.org/officeDocument/2006/relationships/hyperlink" Target="http://moykpoxa.ru/stihi-pro-cifri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013.radikal.ru/i322/1101/25/b20e776e02c0.jpg" TargetMode="External"/><Relationship Id="rId4" Type="http://schemas.openxmlformats.org/officeDocument/2006/relationships/hyperlink" Target="http://prezentazia.ucoz.ru/zifri/831e7b024dd5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627784" y="3068960"/>
            <a:ext cx="7772400" cy="1470025"/>
          </a:xfrm>
        </p:spPr>
        <p:txBody>
          <a:bodyPr/>
          <a:lstStyle/>
          <a:p>
            <a:r>
              <a:rPr lang="ru-RU" sz="8800" b="1" dirty="0" smtClean="0"/>
              <a:t>Цифра 6</a:t>
            </a:r>
            <a:br>
              <a:rPr lang="ru-RU" sz="8800" b="1" dirty="0" smtClean="0"/>
            </a:br>
            <a:r>
              <a:rPr lang="ru-RU" sz="8800" b="1" dirty="0" smtClean="0"/>
              <a:t/>
            </a:r>
            <a:br>
              <a:rPr lang="ru-RU" sz="8800" b="1" dirty="0" smtClean="0"/>
            </a:br>
            <a:r>
              <a:rPr lang="ru-RU" sz="8800" b="1" dirty="0" smtClean="0"/>
              <a:t>Число 6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692696"/>
            <a:ext cx="2292360" cy="32689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49994"/>
            <a:ext cx="6779096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/>
              <a:t>Цифра шесть — дверной замочек:</a:t>
            </a:r>
          </a:p>
          <a:p>
            <a:pPr marL="0" indent="0">
              <a:buNone/>
            </a:pPr>
            <a:r>
              <a:rPr lang="ru-RU" sz="4400" b="1" dirty="0" smtClean="0"/>
              <a:t>Сверху </a:t>
            </a:r>
            <a:r>
              <a:rPr lang="ru-RU" sz="4400" b="1" dirty="0"/>
              <a:t>крюк, внизу кружочек.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482826"/>
            <a:ext cx="4644008" cy="464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521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На что похожа цифра 6 ?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cifra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43808" y="1504072"/>
            <a:ext cx="3960440" cy="452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1463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F:\Мои документы HHD\Учителю начальных классов\предшколка\задания в картинках\цифры\Копия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28604"/>
            <a:ext cx="4000528" cy="6016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8-008-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642918"/>
            <a:ext cx="7643866" cy="57329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7-007-Znachenie-tsif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7" y="404664"/>
            <a:ext cx="4978497" cy="62865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5" y="357166"/>
            <a:ext cx="6353237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57166"/>
            <a:ext cx="4500594" cy="6073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u="sng" dirty="0">
                <a:hlinkClick r:id="rId2"/>
              </a:rPr>
              <a:t>http</a:t>
            </a:r>
            <a:r>
              <a:rPr lang="ru-RU" sz="1600" u="sng" dirty="0">
                <a:hlinkClick r:id="rId2"/>
              </a:rPr>
              <a:t>://</a:t>
            </a:r>
            <a:r>
              <a:rPr lang="en-US" sz="1600" u="sng" dirty="0" err="1">
                <a:hlinkClick r:id="rId2"/>
              </a:rPr>
              <a:t>moykpoxa</a:t>
            </a:r>
            <a:r>
              <a:rPr lang="ru-RU" sz="1600" u="sng" dirty="0">
                <a:hlinkClick r:id="rId2"/>
              </a:rPr>
              <a:t>.</a:t>
            </a:r>
            <a:r>
              <a:rPr lang="en-US" sz="1600" u="sng" dirty="0" err="1">
                <a:hlinkClick r:id="rId2"/>
              </a:rPr>
              <a:t>ru</a:t>
            </a:r>
            <a:r>
              <a:rPr lang="ru-RU" sz="1600" u="sng" dirty="0">
                <a:hlinkClick r:id="rId2"/>
              </a:rPr>
              <a:t>/</a:t>
            </a:r>
            <a:r>
              <a:rPr lang="en-US" sz="1600" u="sng" dirty="0" err="1">
                <a:hlinkClick r:id="rId2"/>
              </a:rPr>
              <a:t>stihi</a:t>
            </a:r>
            <a:r>
              <a:rPr lang="ru-RU" sz="1600" u="sng" dirty="0">
                <a:hlinkClick r:id="rId2"/>
              </a:rPr>
              <a:t>-</a:t>
            </a:r>
            <a:r>
              <a:rPr lang="en-US" sz="1600" u="sng" dirty="0">
                <a:hlinkClick r:id="rId2"/>
              </a:rPr>
              <a:t>pro</a:t>
            </a:r>
            <a:r>
              <a:rPr lang="ru-RU" sz="1600" u="sng" dirty="0">
                <a:hlinkClick r:id="rId2"/>
              </a:rPr>
              <a:t>-</a:t>
            </a:r>
            <a:r>
              <a:rPr lang="en-US" sz="1600" u="sng" dirty="0" err="1">
                <a:hlinkClick r:id="rId2"/>
              </a:rPr>
              <a:t>cifri</a:t>
            </a:r>
            <a:r>
              <a:rPr lang="ru-RU" sz="1600" u="sng" dirty="0">
                <a:hlinkClick r:id="rId2"/>
              </a:rPr>
              <a:t>.</a:t>
            </a:r>
            <a:r>
              <a:rPr lang="en-US" sz="1600" u="sng" dirty="0">
                <a:hlinkClick r:id="rId2"/>
              </a:rPr>
              <a:t>html</a:t>
            </a:r>
            <a:r>
              <a:rPr lang="ru-RU" sz="1600" dirty="0"/>
              <a:t> Стихотворение С. Маршака «От одного до десяти</a:t>
            </a:r>
            <a:r>
              <a:rPr lang="ru-RU" sz="1600" dirty="0" smtClean="0"/>
              <a:t>».</a:t>
            </a:r>
          </a:p>
          <a:p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www.partycrim.com/sites/default/files/postcards/26.png</a:t>
            </a:r>
            <a:endParaRPr lang="ru-RU" sz="1600" dirty="0" smtClean="0"/>
          </a:p>
          <a:p>
            <a:r>
              <a:rPr lang="en-US" sz="1600" dirty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prezentazia.ucoz.ru/zifri/831e7b024dd5.png</a:t>
            </a:r>
            <a:endParaRPr lang="ru-RU" sz="1600" dirty="0" smtClean="0"/>
          </a:p>
          <a:p>
            <a:r>
              <a:rPr lang="en-US" sz="1600" dirty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s013.radikal.ru/i322/1101/25/b20e776e02c0.jpg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004704"/>
      </p:ext>
    </p:extLst>
  </p:cSld>
  <p:clrMapOvr>
    <a:masterClrMapping/>
  </p:clrMapOvr>
</p:sld>
</file>

<file path=ppt/theme/theme1.xml><?xml version="1.0" encoding="utf-8"?>
<a:theme xmlns:a="http://schemas.openxmlformats.org/drawingml/2006/main" name="Школ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Школа2</Template>
  <TotalTime>18</TotalTime>
  <Words>53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Школа2</vt:lpstr>
      <vt:lpstr>Цифра 6  Число 6</vt:lpstr>
      <vt:lpstr>Презентация PowerPoint</vt:lpstr>
      <vt:lpstr>На что похожа цифра 6 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Цифра 6  Число 6</dc:title>
  <dc:creator>Master</dc:creator>
  <cp:lastModifiedBy>профессор</cp:lastModifiedBy>
  <cp:revision>7</cp:revision>
  <dcterms:created xsi:type="dcterms:W3CDTF">2012-03-18T15:09:13Z</dcterms:created>
  <dcterms:modified xsi:type="dcterms:W3CDTF">2022-11-19T12:59:55Z</dcterms:modified>
</cp:coreProperties>
</file>