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indel\Desktop\depositphotos_9578936-stock-illustration-series-of-old-streets-wi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84984"/>
            <a:ext cx="1731125" cy="3195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4293096"/>
            <a:ext cx="15525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1331640" y="2276872"/>
            <a:ext cx="2520280" cy="1656184"/>
          </a:xfrm>
          <a:prstGeom prst="wedgeRoundRect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403648" y="2708920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РЫБКА!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indel\Desktop\consummate-chef-79591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7101407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052736"/>
            <a:ext cx="3168352" cy="364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4355976" y="404664"/>
            <a:ext cx="2520280" cy="1656184"/>
          </a:xfrm>
          <a:prstGeom prst="wedgeRoundRectCallout">
            <a:avLst>
              <a:gd name="adj1" fmla="val 39835"/>
              <a:gd name="adj2" fmla="val 81507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Рыбка!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indel\Desktop\depositphotos_9578936-stock-illustration-series-of-old-streets-wi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84984"/>
            <a:ext cx="1731125" cy="3195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4293096"/>
            <a:ext cx="15525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323528" y="2852936"/>
            <a:ext cx="2016224" cy="1296144"/>
          </a:xfrm>
          <a:prstGeom prst="wedgeRoundRect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РЫБКА!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763688" y="4365104"/>
            <a:ext cx="15525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кругленная прямоугольная выноска 9"/>
          <p:cNvSpPr/>
          <p:nvPr/>
        </p:nvSpPr>
        <p:spPr>
          <a:xfrm>
            <a:off x="2411760" y="2924944"/>
            <a:ext cx="2160240" cy="1296144"/>
          </a:xfrm>
          <a:prstGeom prst="wedgeRoundRect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РЫБКА!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indel\Desktop\consummate-chef-79591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7101407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052736"/>
            <a:ext cx="3168352" cy="364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4355976" y="476672"/>
            <a:ext cx="2520280" cy="1224136"/>
          </a:xfrm>
          <a:prstGeom prst="wedgeRoundRectCallout">
            <a:avLst>
              <a:gd name="adj1" fmla="val 39835"/>
              <a:gd name="adj2" fmla="val 81507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Рыбка! Рыбка!</a:t>
            </a:r>
          </a:p>
          <a:p>
            <a:pPr algn="ctr"/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indel\Desktop\depositphotos_9578936-stock-illustration-series-of-old-streets-wi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84984"/>
            <a:ext cx="1731125" cy="3195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4293096"/>
            <a:ext cx="15525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323528" y="2852936"/>
            <a:ext cx="2016224" cy="1296144"/>
          </a:xfrm>
          <a:prstGeom prst="wedgeRoundRect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РЫБКА!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763688" y="4365104"/>
            <a:ext cx="15525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кругленная прямоугольная выноска 9"/>
          <p:cNvSpPr/>
          <p:nvPr/>
        </p:nvSpPr>
        <p:spPr>
          <a:xfrm>
            <a:off x="2411760" y="2924944"/>
            <a:ext cx="2160240" cy="1296144"/>
          </a:xfrm>
          <a:prstGeom prst="wedgeRoundRect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РЫБКА!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51520" y="5067300"/>
            <a:ext cx="15525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979712" y="5301208"/>
            <a:ext cx="15525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кругленная прямоугольная выноска 11"/>
          <p:cNvSpPr/>
          <p:nvPr/>
        </p:nvSpPr>
        <p:spPr>
          <a:xfrm>
            <a:off x="3635896" y="5157192"/>
            <a:ext cx="2016224" cy="1296144"/>
          </a:xfrm>
          <a:prstGeom prst="wedgeRoundRectCallout">
            <a:avLst>
              <a:gd name="adj1" fmla="val -69159"/>
              <a:gd name="adj2" fmla="val 37057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РЫБКА!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1187624" y="6021288"/>
            <a:ext cx="1728192" cy="836712"/>
          </a:xfrm>
          <a:prstGeom prst="wedgeRoundRectCallout">
            <a:avLst>
              <a:gd name="adj1" fmla="val -61725"/>
              <a:gd name="adj2" fmla="val 8143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РЫБКА!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indel\Desktop\consummate-chef-79591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7101407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052736"/>
            <a:ext cx="3168352" cy="364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4355976" y="548680"/>
            <a:ext cx="2520280" cy="2304256"/>
          </a:xfrm>
          <a:prstGeom prst="wedgeRoundRectCallout">
            <a:avLst>
              <a:gd name="adj1" fmla="val 39835"/>
              <a:gd name="adj2" fmla="val 81507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Рыбка! Рыбка! Рыбка! Рыбка!</a:t>
            </a:r>
          </a:p>
          <a:p>
            <a:pPr algn="ctr"/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indel\Desktop\depositphotos_9578936-stock-illustration-series-of-old-streets-wi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12875" y="3284984"/>
            <a:ext cx="1731125" cy="3195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3284984"/>
            <a:ext cx="15525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547664" y="3429000"/>
            <a:ext cx="15525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5067300"/>
            <a:ext cx="15525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691680" y="5113904"/>
            <a:ext cx="1512168" cy="174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кругленная прямоугольная выноска 12"/>
          <p:cNvSpPr/>
          <p:nvPr/>
        </p:nvSpPr>
        <p:spPr>
          <a:xfrm>
            <a:off x="827584" y="6021288"/>
            <a:ext cx="1728192" cy="836712"/>
          </a:xfrm>
          <a:prstGeom prst="wedgeRoundRectCallout">
            <a:avLst>
              <a:gd name="adj1" fmla="val -61725"/>
              <a:gd name="adj2" fmla="val 8143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РЫБКА!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635896" y="5067300"/>
            <a:ext cx="15525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475656" y="836712"/>
            <a:ext cx="15525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131840" y="3356992"/>
            <a:ext cx="15525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Скругленная прямоугольная выноска 18"/>
          <p:cNvSpPr/>
          <p:nvPr/>
        </p:nvSpPr>
        <p:spPr>
          <a:xfrm>
            <a:off x="467544" y="260648"/>
            <a:ext cx="1728192" cy="836712"/>
          </a:xfrm>
          <a:prstGeom prst="wedgeRoundRectCallout">
            <a:avLst>
              <a:gd name="adj1" fmla="val -62592"/>
              <a:gd name="adj2" fmla="val 85180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РЫБКА!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1547664" y="2420888"/>
            <a:ext cx="1728192" cy="836712"/>
          </a:xfrm>
          <a:prstGeom prst="wedgeRoundRectCallout">
            <a:avLst>
              <a:gd name="adj1" fmla="val -62592"/>
              <a:gd name="adj2" fmla="val 85180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РЫБКА!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ая прямоугольная выноска 20"/>
          <p:cNvSpPr/>
          <p:nvPr/>
        </p:nvSpPr>
        <p:spPr>
          <a:xfrm>
            <a:off x="5004048" y="2492896"/>
            <a:ext cx="1728192" cy="836712"/>
          </a:xfrm>
          <a:prstGeom prst="wedgeRoundRectCallout">
            <a:avLst>
              <a:gd name="adj1" fmla="val -62592"/>
              <a:gd name="adj2" fmla="val 85180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РЫБКА!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ая прямоугольная выноска 22"/>
          <p:cNvSpPr/>
          <p:nvPr/>
        </p:nvSpPr>
        <p:spPr>
          <a:xfrm>
            <a:off x="2699792" y="6093296"/>
            <a:ext cx="1800200" cy="764704"/>
          </a:xfrm>
          <a:prstGeom prst="wedgeRoundRectCallout">
            <a:avLst>
              <a:gd name="adj1" fmla="val -61725"/>
              <a:gd name="adj2" fmla="val 47557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РЫБКА!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ая прямоугольная выноска 24"/>
          <p:cNvSpPr/>
          <p:nvPr/>
        </p:nvSpPr>
        <p:spPr>
          <a:xfrm>
            <a:off x="5076056" y="5805264"/>
            <a:ext cx="1728192" cy="836712"/>
          </a:xfrm>
          <a:prstGeom prst="wedgeRoundRectCallout">
            <a:avLst>
              <a:gd name="adj1" fmla="val -61725"/>
              <a:gd name="adj2" fmla="val 47557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РЫБКА!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1196752"/>
            <a:ext cx="15525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131840" y="1052736"/>
            <a:ext cx="15525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Скругленная прямоугольная выноска 21"/>
          <p:cNvSpPr/>
          <p:nvPr/>
        </p:nvSpPr>
        <p:spPr>
          <a:xfrm>
            <a:off x="2915816" y="332656"/>
            <a:ext cx="1728192" cy="836712"/>
          </a:xfrm>
          <a:prstGeom prst="wedgeRoundRectCallout">
            <a:avLst>
              <a:gd name="adj1" fmla="val -62592"/>
              <a:gd name="adj2" fmla="val 85180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РЫБКА!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ая прямоугольная выноска 23"/>
          <p:cNvSpPr/>
          <p:nvPr/>
        </p:nvSpPr>
        <p:spPr>
          <a:xfrm>
            <a:off x="3203848" y="2564904"/>
            <a:ext cx="1728192" cy="836712"/>
          </a:xfrm>
          <a:prstGeom prst="wedgeRoundRectCallout">
            <a:avLst>
              <a:gd name="adj1" fmla="val -62592"/>
              <a:gd name="adj2" fmla="val 85180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РЫБКА!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ая прямоугольная выноска 27"/>
          <p:cNvSpPr/>
          <p:nvPr/>
        </p:nvSpPr>
        <p:spPr>
          <a:xfrm>
            <a:off x="4860032" y="908720"/>
            <a:ext cx="1728192" cy="836712"/>
          </a:xfrm>
          <a:prstGeom prst="wedgeRoundRectCallout">
            <a:avLst>
              <a:gd name="adj1" fmla="val -62592"/>
              <a:gd name="adj2" fmla="val 85180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РЫБКА!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indel\Desktop\consummate-chef-79591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7101407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052736"/>
            <a:ext cx="3168352" cy="364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4355976" y="548680"/>
            <a:ext cx="2520280" cy="2304256"/>
          </a:xfrm>
          <a:prstGeom prst="wedgeRoundRectCallout">
            <a:avLst>
              <a:gd name="adj1" fmla="val 39835"/>
              <a:gd name="adj2" fmla="val 81507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…</a:t>
            </a:r>
          </a:p>
          <a:p>
            <a:pPr algn="ctr"/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Подумайте, как проще записать </a:t>
            </a:r>
            <a:r>
              <a:rPr lang="ru-RU" smtClean="0"/>
              <a:t>данные выражения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2+2+2+2+2+2+2=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4+4+4+4+4+4+4+4+4=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5+5+5+5+5= 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7+7+7+7=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9+9=</a:t>
            </a:r>
          </a:p>
          <a:p>
            <a:pPr>
              <a:buNone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64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Подумайте, как проще записать данные выражения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Sindel</dc:creator>
  <cp:lastModifiedBy>Sindel</cp:lastModifiedBy>
  <cp:revision>7</cp:revision>
  <dcterms:created xsi:type="dcterms:W3CDTF">2018-02-15T16:20:41Z</dcterms:created>
  <dcterms:modified xsi:type="dcterms:W3CDTF">2020-04-15T09:48:40Z</dcterms:modified>
</cp:coreProperties>
</file>