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00CC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A2C392-C8EC-E64C-A65A-91BC638516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F5262CA-8571-0448-86D0-3700EE45CC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217FB87-42AE-204F-B5E0-95FBFE963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9D48F-8CE2-4DF4-A7C5-F4EFF331089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58ACC85-9A66-5442-8A40-2C35E24F3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F8069AB-635E-DE4C-8CE5-6FBB54BF60F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AFCC196-C3C5-4E4A-94D5-DAAC71BC5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0A-3A49-40B0-AF4D-4EE6747402A2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B71B4ED-E69E-B24C-82D3-A442AEBD54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680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423587-9CF6-C24F-845A-156453CCC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1ECB95D-E961-5343-92DF-F080CBE087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A5CA61D-6027-8F4D-B000-B36D30DEB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9D48F-8CE2-4DF4-A7C5-F4EFF331089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E324A92-0CDE-0043-B01F-37C5668CD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DFE5045-D2AD-7B47-BCF5-B758C171C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0A-3A49-40B0-AF4D-4EE674740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701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057471B-2020-DE43-A6D7-AC7C58F9C3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1F0DBE3-050E-DE4F-8B5C-1908EE675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236A8AB-91B0-3847-82B4-8EA82F996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9D48F-8CE2-4DF4-A7C5-F4EFF331089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9FBE194-6E99-4242-9D8B-ABAC7DEF4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F4A01DA-F0C2-BC4D-BFB0-0F48568D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0A-3A49-40B0-AF4D-4EE674740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705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369755-91AD-1441-BC5B-275213D67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FD6515A-20A4-C149-B979-803F86F243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A7755D7-06E8-BB4D-9196-4E3847A8E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9D48F-8CE2-4DF4-A7C5-F4EFF331089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3F58981-7EA6-6542-99AF-67E161995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73EBEF6-4624-D74A-9494-9C3A99122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0A-3A49-40B0-AF4D-4EE674740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172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ABB0F02-209F-614B-A8F0-6A01DB089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51A82B0-A2D6-1244-8DB9-02B59340FB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09B3F7E-1543-CF43-9353-16E1109DD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9D48F-8CE2-4DF4-A7C5-F4EFF331089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829DE00-6BD9-994E-B88D-26327B5FB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CAB7D4E-173D-B045-8596-642E697ED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0A-3A49-40B0-AF4D-4EE674740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711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629CAE-74B9-7D4F-99F9-CB6BD67E3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0F94CB1-F83A-984D-A092-A5298BBC6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54520C7-6883-8841-8F77-8C2B3607A2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74882E0-73BB-7C45-BA61-1B61A5D7D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9D48F-8CE2-4DF4-A7C5-F4EFF331089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529F8BC-2ED3-FA47-BBB9-0839798B4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077F4A9-C8AE-A047-B22A-814EAB06B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0A-3A49-40B0-AF4D-4EE674740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786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74E1EB4-1313-4B40-BAE1-C43444BD1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9A1C012-7E27-9B47-8F54-70B4A6BACE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7AD95BF-05E6-E94A-B56D-5D74C6AFE7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7DEEF8E2-9807-4241-82F1-FD206DA20F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E1D259FF-6479-B44C-BDAA-C40400A79F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E782B4BF-724B-954D-B3B7-18ECF6670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9D48F-8CE2-4DF4-A7C5-F4EFF331089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9065087D-1242-F047-BE6E-158AC8759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26D4176-E5A3-BC4D-A4F2-178A205D0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0A-3A49-40B0-AF4D-4EE674740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721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E7F03F7-1435-C94D-9D3F-CDCCCAD87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4D4B746-F4B2-0D41-9705-73E756654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9D48F-8CE2-4DF4-A7C5-F4EFF331089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79AA36A-7E6C-A840-B7AE-8E20BEDAF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BBBE969-FEB3-7C4E-BE85-8CE8B176D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0A-3A49-40B0-AF4D-4EE674740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335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3EACB1BD-8BCE-8D4D-B7D5-673EA0297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9D48F-8CE2-4DF4-A7C5-F4EFF331089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CDE06D6-C292-A748-A6E9-F0BA97123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E8661BD-C1A0-FC44-9B86-9EB13C6ED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0A-3A49-40B0-AF4D-4EE674740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710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E08F2C-F437-134E-AFF0-CA482B5C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B2BB18E-D1D2-A740-8075-6A8219674E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FFB44F7-1C74-8F4D-8812-BFA3E75899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24397E9-A4CC-3A48-A2AB-E86300D2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9D48F-8CE2-4DF4-A7C5-F4EFF331089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D9B7651-05C6-5B48-B942-8894085BD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2D6FB83-616F-CD44-97EF-DD6382EFF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0A-3A49-40B0-AF4D-4EE674740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872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37EF62C-1C96-C24D-B555-FDB246FA6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52087E3-AB78-7D4E-B953-68F409BF9C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9523616-F53A-854B-8E9A-1FF7B2B1DB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0E63024-FD91-1C44-B36B-F21357E45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9D48F-8CE2-4DF4-A7C5-F4EFF331089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00642A4-E5D0-F843-BAAB-80555A7C9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85432E4-37D6-E746-B021-3A4029327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0A-3A49-40B0-AF4D-4EE674740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821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7321FB9A-5F1A-3049-8BD8-E4567B1C5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C0732D7-0DED-1842-A541-C90C36DF75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FB8F7A9-3428-E246-A3AC-0E7395D1EF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9D48F-8CE2-4DF4-A7C5-F4EFF331089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31008CD-6034-F24F-926F-4D5FBFEC1D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08073B8-AD6D-714F-88F7-E73CFA3085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4F00A-3A49-40B0-AF4D-4EE6747402A2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7D8E9F70-E2D7-4A42-A190-2C4AB4EAC7E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776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8939" y="1996114"/>
            <a:ext cx="7950557" cy="23876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Урок - повторение </a:t>
            </a:r>
            <a:br>
              <a:rPr lang="ru-RU" b="1" dirty="0" smtClean="0"/>
            </a:br>
            <a:r>
              <a:rPr lang="en-US" b="1" dirty="0" smtClean="0"/>
              <a:t>module 2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/>
              <a:t>That`s me!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6016" y="3189914"/>
            <a:ext cx="3365679" cy="1655762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/>
              <a:t>                                                                                                                                Учитель английского языка</a:t>
            </a:r>
          </a:p>
          <a:p>
            <a:pPr algn="r"/>
            <a:r>
              <a:rPr lang="ru-RU" dirty="0" smtClean="0"/>
              <a:t>                                                                                                                                              ГБОУ СОШ №323 </a:t>
            </a:r>
          </a:p>
          <a:p>
            <a:pPr algn="r"/>
            <a:r>
              <a:rPr lang="ru-RU" dirty="0" smtClean="0"/>
              <a:t>                                                                                                                                                Царева И.В.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918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4795" y="339367"/>
            <a:ext cx="3501980" cy="1325563"/>
          </a:xfrm>
        </p:spPr>
        <p:txBody>
          <a:bodyPr/>
          <a:lstStyle/>
          <a:p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Wha</a:t>
            </a:r>
            <a:r>
              <a:rPr lang="en-US" b="1" dirty="0">
                <a:solidFill>
                  <a:srgbClr val="0000CC"/>
                </a:solidFill>
              </a:rPr>
              <a:t>t</a:t>
            </a:r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’s </a:t>
            </a:r>
            <a:r>
              <a:rPr lang="en-US" b="1" dirty="0">
                <a:solidFill>
                  <a:srgbClr val="0000CC"/>
                </a:solidFill>
              </a:rPr>
              <a:t>t</a:t>
            </a:r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his?</a:t>
            </a:r>
            <a:endParaRPr lang="ru-RU" dirty="0"/>
          </a:p>
        </p:txBody>
      </p:sp>
      <p:pic>
        <p:nvPicPr>
          <p:cNvPr id="6146" name="Picture 2" descr="Рисунки гитары для срисовки (20 фото) • Прикольные картинки и позитив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6775" y="147436"/>
            <a:ext cx="6191250" cy="446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341106" y="5725020"/>
            <a:ext cx="164500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Guitar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671484" y="5014578"/>
            <a:ext cx="1847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6505" y="186128"/>
            <a:ext cx="4828450" cy="482845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790682" y="5325103"/>
            <a:ext cx="352051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Digital camera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945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9" grpId="0"/>
      <p:bldP spid="9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5160" y="365125"/>
            <a:ext cx="9254544" cy="1325563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CC00CC"/>
                </a:solidFill>
              </a:rPr>
              <a:t>Write the words</a:t>
            </a:r>
            <a:endParaRPr lang="ru-RU" b="1" u="sng" dirty="0">
              <a:solidFill>
                <a:srgbClr val="CC00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73560" y="1690688"/>
            <a:ext cx="7629539" cy="4591385"/>
          </a:xfrm>
        </p:spPr>
        <p:txBody>
          <a:bodyPr numCol="2">
            <a:noAutofit/>
          </a:bodyPr>
          <a:lstStyle/>
          <a:p>
            <a:r>
              <a:rPr lang="en-US" sz="2800" i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</a:p>
          <a:p>
            <a:r>
              <a:rPr lang="en-US" sz="2800" i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</a:p>
          <a:p>
            <a:r>
              <a:rPr lang="en-US" sz="2800" i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</a:p>
          <a:p>
            <a:r>
              <a:rPr lang="en-US" sz="2800" i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68</a:t>
            </a:r>
          </a:p>
          <a:p>
            <a:r>
              <a:rPr lang="en-US" sz="2800" i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</a:t>
            </a:r>
          </a:p>
          <a:p>
            <a:r>
              <a:rPr lang="en-US" sz="2800" i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</a:p>
          <a:p>
            <a:r>
              <a:rPr lang="en-US" sz="2800" i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</a:t>
            </a:r>
          </a:p>
          <a:p>
            <a:endParaRPr lang="en-US" sz="2800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Twenty-two</a:t>
            </a:r>
          </a:p>
          <a:p>
            <a:r>
              <a:rPr lang="en-US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Fifty</a:t>
            </a:r>
          </a:p>
          <a:p>
            <a:r>
              <a:rPr lang="en-US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hundred</a:t>
            </a:r>
          </a:p>
          <a:p>
            <a:r>
              <a:rPr lang="en-US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Sixty-eight</a:t>
            </a:r>
          </a:p>
          <a:p>
            <a:r>
              <a:rPr lang="en-US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Forty-three</a:t>
            </a:r>
          </a:p>
          <a:p>
            <a:r>
              <a:rPr lang="en-US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Eighty</a:t>
            </a:r>
          </a:p>
          <a:p>
            <a:r>
              <a:rPr lang="en-US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Thirty-nine</a:t>
            </a:r>
          </a:p>
          <a:p>
            <a:endParaRPr lang="en-US" sz="2800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725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3088" y="231483"/>
            <a:ext cx="7538430" cy="1325563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002060"/>
                </a:solidFill>
              </a:rPr>
              <a:t>This/These/That/Those</a:t>
            </a:r>
            <a:endParaRPr lang="ru-RU" b="1" u="sng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3088" y="1307485"/>
            <a:ext cx="8017565" cy="462476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428179" y="1898849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These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17658" y="4178006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These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71870" y="1880171"/>
            <a:ext cx="6783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en-US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422787" y="4178006"/>
            <a:ext cx="6783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en-US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427957" y="1898849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439587" y="4171122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14863" y="4540454"/>
            <a:ext cx="774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Those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769165" y="1817214"/>
            <a:ext cx="774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Those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842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72250" y="670760"/>
            <a:ext cx="8823926" cy="5823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2202" y="546138"/>
            <a:ext cx="9064021" cy="5716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84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7740" y="144334"/>
            <a:ext cx="7358783" cy="13208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FF6600"/>
                </a:solidFill>
              </a:rPr>
              <a:t>Underline the correct item.</a:t>
            </a:r>
            <a:endParaRPr lang="ru-RU" b="1" u="sng" dirty="0">
              <a:solidFill>
                <a:srgbClr val="FF66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88629" y="1941700"/>
            <a:ext cx="5120483" cy="15335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8629" y="3475236"/>
            <a:ext cx="4876781" cy="162685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841998" y="4175168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_________</a:t>
            </a:r>
            <a:endParaRPr lang="ru-RU" sz="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64990" y="4824106"/>
            <a:ext cx="1223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_________</a:t>
            </a:r>
            <a:endParaRPr lang="ru-RU" sz="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76573" y="2165066"/>
            <a:ext cx="1223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_________</a:t>
            </a:r>
            <a:endParaRPr lang="ru-RU" sz="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30292" y="2616135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_________</a:t>
            </a:r>
            <a:endParaRPr lang="ru-RU" sz="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120398" y="3105904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_________</a:t>
            </a:r>
            <a:endParaRPr lang="ru-RU" sz="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230292" y="3642343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_________</a:t>
            </a:r>
            <a:endParaRPr lang="ru-RU" sz="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494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5" grpId="0"/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0162" y="223457"/>
            <a:ext cx="8834908" cy="1325563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FF0066"/>
                </a:solidFill>
              </a:rPr>
              <a:t>Write the nationality.</a:t>
            </a:r>
            <a:endParaRPr lang="ru-RU" b="1" u="sng" dirty="0">
              <a:solidFill>
                <a:srgbClr val="FF00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7087" y="2291007"/>
            <a:ext cx="8359955" cy="3414333"/>
          </a:xfrm>
        </p:spPr>
        <p:txBody>
          <a:bodyPr numCol="2">
            <a:normAutofit fontScale="77500" lnSpcReduction="20000"/>
          </a:bodyPr>
          <a:lstStyle/>
          <a:p>
            <a:pPr defTabSz="457200">
              <a:defRPr/>
            </a:pPr>
            <a:r>
              <a:rPr lang="en-US" sz="3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UK</a:t>
            </a:r>
            <a:endParaRPr lang="ru-RU" sz="3600" dirty="0" smtClean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defTabSz="457200">
              <a:defRPr/>
            </a:pPr>
            <a:r>
              <a:rPr lang="en-US" sz="3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USA</a:t>
            </a:r>
          </a:p>
          <a:p>
            <a:pPr defTabSz="457200">
              <a:defRPr/>
            </a:pPr>
            <a:r>
              <a:rPr lang="en-US" sz="3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Canada</a:t>
            </a:r>
          </a:p>
          <a:p>
            <a:pPr defTabSz="457200">
              <a:defRPr/>
            </a:pPr>
            <a:r>
              <a:rPr lang="en-US" sz="3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France</a:t>
            </a:r>
          </a:p>
          <a:p>
            <a:pPr defTabSz="457200">
              <a:defRPr/>
            </a:pPr>
            <a:r>
              <a:rPr lang="en-US" sz="3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Australia</a:t>
            </a:r>
          </a:p>
          <a:p>
            <a:pPr defTabSz="457200">
              <a:defRPr/>
            </a:pPr>
            <a:r>
              <a:rPr lang="en-US" sz="3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Japan</a:t>
            </a:r>
            <a:endParaRPr lang="en-US" sz="3600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defTabSz="457200">
              <a:buNone/>
              <a:defRPr/>
            </a:pPr>
            <a:endParaRPr lang="en-US" sz="3600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defTabSz="457200">
              <a:defRPr/>
            </a:pPr>
            <a:endParaRPr lang="en-US" sz="3600" dirty="0" smtClean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defTabSz="457200">
              <a:defRPr/>
            </a:pPr>
            <a:r>
              <a:rPr lang="en-US" sz="3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British</a:t>
            </a:r>
          </a:p>
          <a:p>
            <a:pPr defTabSz="457200">
              <a:defRPr/>
            </a:pPr>
            <a:r>
              <a:rPr lang="en-US" sz="3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American</a:t>
            </a:r>
          </a:p>
          <a:p>
            <a:pPr defTabSz="457200">
              <a:defRPr/>
            </a:pPr>
            <a:r>
              <a:rPr lang="en-US" sz="3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Canadian</a:t>
            </a:r>
          </a:p>
          <a:p>
            <a:pPr defTabSz="457200">
              <a:defRPr/>
            </a:pPr>
            <a:r>
              <a:rPr lang="en-US" sz="3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French</a:t>
            </a:r>
          </a:p>
          <a:p>
            <a:pPr defTabSz="457200">
              <a:defRPr/>
            </a:pPr>
            <a:r>
              <a:rPr lang="en-US" sz="3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Australian</a:t>
            </a:r>
          </a:p>
          <a:p>
            <a:pPr defTabSz="457200">
              <a:defRPr/>
            </a:pPr>
            <a:r>
              <a:rPr lang="en-US" sz="3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Japanese</a:t>
            </a:r>
          </a:p>
          <a:p>
            <a:pPr defTabSz="457200">
              <a:defRPr/>
            </a:pPr>
            <a:endParaRPr lang="en-US" dirty="0" smtClean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defTabSz="457200">
              <a:defRPr/>
            </a:pPr>
            <a:endParaRPr lang="ru-RU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3041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0324" y="429519"/>
            <a:ext cx="3856060" cy="1325563"/>
          </a:xfrm>
        </p:spPr>
        <p:txBody>
          <a:bodyPr/>
          <a:lstStyle/>
          <a:p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Wha</a:t>
            </a:r>
            <a:r>
              <a:rPr lang="en-US" b="1" dirty="0">
                <a:solidFill>
                  <a:srgbClr val="0000CC"/>
                </a:solidFill>
              </a:rPr>
              <a:t>t</a:t>
            </a:r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’s </a:t>
            </a:r>
            <a:r>
              <a:rPr lang="en-US" b="1" dirty="0">
                <a:solidFill>
                  <a:srgbClr val="0000CC"/>
                </a:solidFill>
              </a:rPr>
              <a:t>t</a:t>
            </a:r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his?</a:t>
            </a:r>
            <a:endParaRPr lang="ru-RU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pic>
        <p:nvPicPr>
          <p:cNvPr id="1026" name="Picture 2" descr="Красная каска Крепкий шлем Красивая каска Изысканная каска PNG , Havy Hat  Clipart, рисованная иллюстрация, Мультфильм иллюстрация PNG картинки и пнг  PSD рисунок для бесплатной загрузк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260" y="218652"/>
            <a:ext cx="5432425" cy="4804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771413" y="5540354"/>
            <a:ext cx="18453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4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Helmet</a:t>
            </a:r>
            <a:endParaRPr lang="ru-RU" sz="44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AutoShape 8" descr="https://pickimage.ru/wp-content/uploads/images/detskie/bicycle/velosiped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323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0324" y="558308"/>
            <a:ext cx="3695163" cy="1325563"/>
          </a:xfrm>
        </p:spPr>
        <p:txBody>
          <a:bodyPr/>
          <a:lstStyle/>
          <a:p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Wha</a:t>
            </a:r>
            <a:r>
              <a:rPr lang="en-US" b="1" dirty="0">
                <a:solidFill>
                  <a:srgbClr val="0000CC"/>
                </a:solidFill>
              </a:rPr>
              <a:t>t</a:t>
            </a:r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’s </a:t>
            </a:r>
            <a:r>
              <a:rPr lang="en-US" b="1" dirty="0">
                <a:solidFill>
                  <a:srgbClr val="0000CC"/>
                </a:solidFill>
              </a:rPr>
              <a:t>t</a:t>
            </a:r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his?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51379" y="365125"/>
            <a:ext cx="6669602" cy="429805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711626" y="5163286"/>
            <a:ext cx="190789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44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Bicycle</a:t>
            </a:r>
            <a:endParaRPr lang="ru-RU" sz="44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680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9569" y="528749"/>
            <a:ext cx="3695163" cy="1325563"/>
          </a:xfrm>
        </p:spPr>
        <p:txBody>
          <a:bodyPr/>
          <a:lstStyle/>
          <a:p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Wha</a:t>
            </a:r>
            <a:r>
              <a:rPr lang="en-US" b="1" dirty="0">
                <a:solidFill>
                  <a:srgbClr val="0000CC"/>
                </a:solidFill>
              </a:rPr>
              <a:t>t</a:t>
            </a:r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’s </a:t>
            </a:r>
            <a:r>
              <a:rPr lang="en-US" b="1" dirty="0">
                <a:solidFill>
                  <a:srgbClr val="0000CC"/>
                </a:solidFill>
              </a:rPr>
              <a:t>t</a:t>
            </a:r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his?</a:t>
            </a:r>
            <a:endParaRPr lang="ru-RU" dirty="0"/>
          </a:p>
        </p:txBody>
      </p:sp>
      <p:pic>
        <p:nvPicPr>
          <p:cNvPr id="3076" name="Picture 4" descr="Cleaning Tools Gloves Green PNG , очищающий, инструменты, перчатки PNG  картинки и пнг PSD рисунок для бесплатной загрузк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374" y="528749"/>
            <a:ext cx="5121275" cy="455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937706" y="5540354"/>
            <a:ext cx="181492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Gloves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103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0324" y="321972"/>
            <a:ext cx="3656527" cy="1394474"/>
          </a:xfrm>
        </p:spPr>
        <p:txBody>
          <a:bodyPr/>
          <a:lstStyle/>
          <a:p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Wha</a:t>
            </a:r>
            <a:r>
              <a:rPr lang="en-US" b="1" dirty="0">
                <a:solidFill>
                  <a:srgbClr val="0000CC"/>
                </a:solidFill>
              </a:rPr>
              <a:t>t</a:t>
            </a:r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’s </a:t>
            </a:r>
            <a:r>
              <a:rPr lang="en-US" b="1" dirty="0">
                <a:solidFill>
                  <a:srgbClr val="0000CC"/>
                </a:solidFill>
              </a:rPr>
              <a:t>t</a:t>
            </a:r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his?</a:t>
            </a:r>
            <a:endParaRPr lang="ru-RU" dirty="0"/>
          </a:p>
        </p:txBody>
      </p:sp>
      <p:pic>
        <p:nvPicPr>
          <p:cNvPr id="4098" name="Picture 2" descr="кроссовки кроссовки структура рисунок вектор кроссовки обращается в стиле  эскиза черная линия кроссовки тренеры шаблон контур вект Иллюстрация  вектора - иллюстрации насчитывающей шикарно, обувь: 22180407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586" y="321972"/>
            <a:ext cx="5121275" cy="512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426860" y="5540354"/>
            <a:ext cx="22427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44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Trainers</a:t>
            </a:r>
            <a:endParaRPr lang="ru-RU" sz="44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2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7901" y="584066"/>
            <a:ext cx="3617890" cy="1325563"/>
          </a:xfrm>
        </p:spPr>
        <p:txBody>
          <a:bodyPr/>
          <a:lstStyle/>
          <a:p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Wha</a:t>
            </a:r>
            <a:r>
              <a:rPr lang="en-US" b="1" dirty="0">
                <a:solidFill>
                  <a:srgbClr val="0000CC"/>
                </a:solidFill>
              </a:rPr>
              <a:t>t</a:t>
            </a:r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’s </a:t>
            </a:r>
            <a:r>
              <a:rPr lang="en-US" b="1" dirty="0">
                <a:solidFill>
                  <a:srgbClr val="0000CC"/>
                </a:solidFill>
              </a:rPr>
              <a:t>t</a:t>
            </a:r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his?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47890" y="365125"/>
            <a:ext cx="3411456" cy="51212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28371" y="5486400"/>
            <a:ext cx="22204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andbag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58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4870" y="390883"/>
            <a:ext cx="3617890" cy="1325563"/>
          </a:xfrm>
        </p:spPr>
        <p:txBody>
          <a:bodyPr/>
          <a:lstStyle/>
          <a:p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Wha</a:t>
            </a:r>
            <a:r>
              <a:rPr lang="en-US" b="1" dirty="0">
                <a:solidFill>
                  <a:srgbClr val="0000CC"/>
                </a:solidFill>
              </a:rPr>
              <a:t>t</a:t>
            </a:r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’s </a:t>
            </a:r>
            <a:r>
              <a:rPr lang="en-US" b="1" dirty="0">
                <a:solidFill>
                  <a:srgbClr val="0000CC"/>
                </a:solidFill>
              </a:rPr>
              <a:t>t</a:t>
            </a:r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his?</a:t>
            </a:r>
            <a:endParaRPr lang="ru-RU" dirty="0"/>
          </a:p>
        </p:txBody>
      </p:sp>
      <p:pic>
        <p:nvPicPr>
          <p:cNvPr id="5122" name="Picture 2" descr="Поясные часы PNG , Поясные часы PNG , Время аксессуары PNG картинки и пнг  рисунок для бесплатной загрузк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049" y="168141"/>
            <a:ext cx="5121275" cy="512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263935" y="5725020"/>
            <a:ext cx="16110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atch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76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3202" y="416640"/>
            <a:ext cx="3514859" cy="1325563"/>
          </a:xfrm>
        </p:spPr>
        <p:txBody>
          <a:bodyPr/>
          <a:lstStyle/>
          <a:p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Wha</a:t>
            </a:r>
            <a:r>
              <a:rPr lang="en-US" b="1" dirty="0">
                <a:solidFill>
                  <a:srgbClr val="0000CC"/>
                </a:solidFill>
              </a:rPr>
              <a:t>t</a:t>
            </a:r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’s </a:t>
            </a:r>
            <a:r>
              <a:rPr lang="en-US" b="1" dirty="0">
                <a:solidFill>
                  <a:srgbClr val="0000CC"/>
                </a:solidFill>
              </a:rPr>
              <a:t>t</a:t>
            </a:r>
            <a:r>
              <a:rPr lang="en-US" b="1" dirty="0">
                <a:solidFill>
                  <a:srgbClr val="0000CC"/>
                </a:solidFill>
                <a:latin typeface="Comic Sans MS" pitchFamily="66" charset="0"/>
              </a:rPr>
              <a:t>his?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81609" y="0"/>
            <a:ext cx="5121275" cy="512127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135645" y="5540354"/>
            <a:ext cx="13740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Scarf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783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powerpointbase.com-1024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powerpointbase.com-1024</Template>
  <TotalTime>195</TotalTime>
  <Words>106</Words>
  <Application>Microsoft Office PowerPoint</Application>
  <PresentationFormat>Широкоэкранный</PresentationFormat>
  <Paragraphs>71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Comic Sans MS</vt:lpstr>
      <vt:lpstr>Times New Roman</vt:lpstr>
      <vt:lpstr>powerpointbase.com-1024</vt:lpstr>
      <vt:lpstr>Урок - повторение  module 2  That`s me!</vt:lpstr>
      <vt:lpstr>Write the nationality.</vt:lpstr>
      <vt:lpstr>What’s this?</vt:lpstr>
      <vt:lpstr>What’s this?</vt:lpstr>
      <vt:lpstr>What’s this?</vt:lpstr>
      <vt:lpstr>What’s this?</vt:lpstr>
      <vt:lpstr>What’s this?</vt:lpstr>
      <vt:lpstr>What’s this?</vt:lpstr>
      <vt:lpstr>What’s this?</vt:lpstr>
      <vt:lpstr>What’s this?</vt:lpstr>
      <vt:lpstr>Write the words</vt:lpstr>
      <vt:lpstr>This/These/That/Those</vt:lpstr>
      <vt:lpstr>Презентация PowerPoint</vt:lpstr>
      <vt:lpstr>Underline the correct item.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 module 2 That`s me!</dc:title>
  <dc:creator>Ирина</dc:creator>
  <cp:lastModifiedBy>Ирина</cp:lastModifiedBy>
  <cp:revision>22</cp:revision>
  <dcterms:created xsi:type="dcterms:W3CDTF">2022-11-03T14:16:35Z</dcterms:created>
  <dcterms:modified xsi:type="dcterms:W3CDTF">2022-11-19T15:09:20Z</dcterms:modified>
</cp:coreProperties>
</file>