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93" r:id="rId3"/>
    <p:sldId id="306" r:id="rId4"/>
    <p:sldId id="294" r:id="rId5"/>
    <p:sldId id="295" r:id="rId6"/>
    <p:sldId id="299" r:id="rId7"/>
    <p:sldId id="300" r:id="rId8"/>
    <p:sldId id="30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1E23F6"/>
    <a:srgbClr val="C8D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4" autoAdjust="0"/>
    <p:restoredTop sz="93895" autoAdjust="0"/>
  </p:normalViewPr>
  <p:slideViewPr>
    <p:cSldViewPr>
      <p:cViewPr varScale="1">
        <p:scale>
          <a:sx n="86" d="100"/>
          <a:sy n="86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6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Екатерина Губкина" userId="684b2ff34a7da9d0" providerId="LiveId" clId="{8BB639CD-7944-4EB3-9480-8B3510BF9AEE}"/>
    <pc:docChg chg="undo custSel addSld delSld modSld sldOrd">
      <pc:chgData name="Екатерина Губкина" userId="684b2ff34a7da9d0" providerId="LiveId" clId="{8BB639CD-7944-4EB3-9480-8B3510BF9AEE}" dt="2021-11-30T04:39:50.616" v="558" actId="2696"/>
      <pc:docMkLst>
        <pc:docMk/>
      </pc:docMkLst>
      <pc:sldChg chg="modSp mod">
        <pc:chgData name="Екатерина Губкина" userId="684b2ff34a7da9d0" providerId="LiveId" clId="{8BB639CD-7944-4EB3-9480-8B3510BF9AEE}" dt="2021-11-30T04:29:05.429" v="504" actId="1076"/>
        <pc:sldMkLst>
          <pc:docMk/>
          <pc:sldMk cId="3652343007" sldId="294"/>
        </pc:sldMkLst>
        <pc:spChg chg="mod">
          <ac:chgData name="Екатерина Губкина" userId="684b2ff34a7da9d0" providerId="LiveId" clId="{8BB639CD-7944-4EB3-9480-8B3510BF9AEE}" dt="2021-11-30T04:29:01.379" v="502" actId="1076"/>
          <ac:spMkLst>
            <pc:docMk/>
            <pc:sldMk cId="3652343007" sldId="294"/>
            <ac:spMk id="6" creationId="{3F618DE6-9D69-41E1-A666-164F61EB5EE4}"/>
          </ac:spMkLst>
        </pc:spChg>
        <pc:picChg chg="mod">
          <ac:chgData name="Екатерина Губкина" userId="684b2ff34a7da9d0" providerId="LiveId" clId="{8BB639CD-7944-4EB3-9480-8B3510BF9AEE}" dt="2021-11-30T04:29:05.429" v="504" actId="1076"/>
          <ac:picMkLst>
            <pc:docMk/>
            <pc:sldMk cId="3652343007" sldId="294"/>
            <ac:picMk id="1026" creationId="{00000000-0000-0000-0000-000000000000}"/>
          </ac:picMkLst>
        </pc:picChg>
      </pc:sldChg>
      <pc:sldChg chg="addSp delSp modSp mod ord">
        <pc:chgData name="Екатерина Губкина" userId="684b2ff34a7da9d0" providerId="LiveId" clId="{8BB639CD-7944-4EB3-9480-8B3510BF9AEE}" dt="2021-11-30T04:34:34.539" v="531" actId="931"/>
        <pc:sldMkLst>
          <pc:docMk/>
          <pc:sldMk cId="3652343007" sldId="295"/>
        </pc:sldMkLst>
        <pc:spChg chg="mod">
          <ac:chgData name="Екатерина Губкина" userId="684b2ff34a7da9d0" providerId="LiveId" clId="{8BB639CD-7944-4EB3-9480-8B3510BF9AEE}" dt="2021-11-30T04:34:27.293" v="522" actId="20577"/>
          <ac:spMkLst>
            <pc:docMk/>
            <pc:sldMk cId="3652343007" sldId="295"/>
            <ac:spMk id="4" creationId="{00000000-0000-0000-0000-000000000000}"/>
          </ac:spMkLst>
        </pc:spChg>
        <pc:picChg chg="add del mod">
          <ac:chgData name="Екатерина Губкина" userId="684b2ff34a7da9d0" providerId="LiveId" clId="{8BB639CD-7944-4EB3-9480-8B3510BF9AEE}" dt="2021-11-30T04:34:34.539" v="531" actId="931"/>
          <ac:picMkLst>
            <pc:docMk/>
            <pc:sldMk cId="3652343007" sldId="295"/>
            <ac:picMk id="5" creationId="{63B0FC49-840E-489A-8BC6-135234A02B01}"/>
          </ac:picMkLst>
        </pc:picChg>
      </pc:sldChg>
      <pc:sldChg chg="del">
        <pc:chgData name="Екатерина Губкина" userId="684b2ff34a7da9d0" providerId="LiveId" clId="{8BB639CD-7944-4EB3-9480-8B3510BF9AEE}" dt="2021-11-30T04:21:26.064" v="471" actId="2696"/>
        <pc:sldMkLst>
          <pc:docMk/>
          <pc:sldMk cId="3652343007" sldId="296"/>
        </pc:sldMkLst>
      </pc:sldChg>
      <pc:sldChg chg="del">
        <pc:chgData name="Екатерина Губкина" userId="684b2ff34a7da9d0" providerId="LiveId" clId="{8BB639CD-7944-4EB3-9480-8B3510BF9AEE}" dt="2021-11-30T04:20:31.841" v="464" actId="2696"/>
        <pc:sldMkLst>
          <pc:docMk/>
          <pc:sldMk cId="3652343007" sldId="297"/>
        </pc:sldMkLst>
      </pc:sldChg>
      <pc:sldChg chg="del">
        <pc:chgData name="Екатерина Губкина" userId="684b2ff34a7da9d0" providerId="LiveId" clId="{8BB639CD-7944-4EB3-9480-8B3510BF9AEE}" dt="2021-11-30T04:20:39.169" v="466" actId="2696"/>
        <pc:sldMkLst>
          <pc:docMk/>
          <pc:sldMk cId="3652343007" sldId="298"/>
        </pc:sldMkLst>
      </pc:sldChg>
      <pc:sldChg chg="delSp modSp mod">
        <pc:chgData name="Екатерина Губкина" userId="684b2ff34a7da9d0" providerId="LiveId" clId="{8BB639CD-7944-4EB3-9480-8B3510BF9AEE}" dt="2021-11-30T03:55:19.705" v="463" actId="12"/>
        <pc:sldMkLst>
          <pc:docMk/>
          <pc:sldMk cId="3652343007" sldId="299"/>
        </pc:sldMkLst>
        <pc:spChg chg="mod">
          <ac:chgData name="Екатерина Губкина" userId="684b2ff34a7da9d0" providerId="LiveId" clId="{8BB639CD-7944-4EB3-9480-8B3510BF9AEE}" dt="2021-11-30T03:41:07.852" v="144" actId="113"/>
          <ac:spMkLst>
            <pc:docMk/>
            <pc:sldMk cId="3652343007" sldId="299"/>
            <ac:spMk id="2" creationId="{00000000-0000-0000-0000-000000000000}"/>
          </ac:spMkLst>
        </pc:spChg>
        <pc:spChg chg="mod">
          <ac:chgData name="Екатерина Губкина" userId="684b2ff34a7da9d0" providerId="LiveId" clId="{8BB639CD-7944-4EB3-9480-8B3510BF9AEE}" dt="2021-11-30T03:55:19.705" v="463" actId="12"/>
          <ac:spMkLst>
            <pc:docMk/>
            <pc:sldMk cId="3652343007" sldId="299"/>
            <ac:spMk id="4" creationId="{00000000-0000-0000-0000-000000000000}"/>
          </ac:spMkLst>
        </pc:spChg>
        <pc:picChg chg="del">
          <ac:chgData name="Екатерина Губкина" userId="684b2ff34a7da9d0" providerId="LiveId" clId="{8BB639CD-7944-4EB3-9480-8B3510BF9AEE}" dt="2021-11-30T03:39:37.010" v="89" actId="21"/>
          <ac:picMkLst>
            <pc:docMk/>
            <pc:sldMk cId="3652343007" sldId="299"/>
            <ac:picMk id="6" creationId="{00000000-0000-0000-0000-000000000000}"/>
          </ac:picMkLst>
        </pc:picChg>
      </pc:sldChg>
      <pc:sldChg chg="addSp delSp modSp mod">
        <pc:chgData name="Екатерина Губкина" userId="684b2ff34a7da9d0" providerId="LiveId" clId="{8BB639CD-7944-4EB3-9480-8B3510BF9AEE}" dt="2021-11-30T03:50:45.267" v="421" actId="1076"/>
        <pc:sldMkLst>
          <pc:docMk/>
          <pc:sldMk cId="3652343007" sldId="300"/>
        </pc:sldMkLst>
        <pc:spChg chg="mod">
          <ac:chgData name="Екатерина Губкина" userId="684b2ff34a7da9d0" providerId="LiveId" clId="{8BB639CD-7944-4EB3-9480-8B3510BF9AEE}" dt="2021-11-30T03:45:21.940" v="387" actId="21"/>
          <ac:spMkLst>
            <pc:docMk/>
            <pc:sldMk cId="3652343007" sldId="300"/>
            <ac:spMk id="2" creationId="{00000000-0000-0000-0000-000000000000}"/>
          </ac:spMkLst>
        </pc:spChg>
        <pc:spChg chg="mod">
          <ac:chgData name="Екатерина Губкина" userId="684b2ff34a7da9d0" providerId="LiveId" clId="{8BB639CD-7944-4EB3-9480-8B3510BF9AEE}" dt="2021-11-30T03:46:16.930" v="389" actId="20577"/>
          <ac:spMkLst>
            <pc:docMk/>
            <pc:sldMk cId="3652343007" sldId="300"/>
            <ac:spMk id="4" creationId="{00000000-0000-0000-0000-000000000000}"/>
          </ac:spMkLst>
        </pc:spChg>
        <pc:picChg chg="del">
          <ac:chgData name="Екатерина Губкина" userId="684b2ff34a7da9d0" providerId="LiveId" clId="{8BB639CD-7944-4EB3-9480-8B3510BF9AEE}" dt="2021-11-30T03:45:16.555" v="386" actId="21"/>
          <ac:picMkLst>
            <pc:docMk/>
            <pc:sldMk cId="3652343007" sldId="300"/>
            <ac:picMk id="5" creationId="{00000000-0000-0000-0000-000000000000}"/>
          </ac:picMkLst>
        </pc:picChg>
        <pc:picChg chg="add mod">
          <ac:chgData name="Екатерина Губкина" userId="684b2ff34a7da9d0" providerId="LiveId" clId="{8BB639CD-7944-4EB3-9480-8B3510BF9AEE}" dt="2021-11-30T03:50:40.423" v="420" actId="14861"/>
          <ac:picMkLst>
            <pc:docMk/>
            <pc:sldMk cId="3652343007" sldId="300"/>
            <ac:picMk id="6" creationId="{F662DE0A-B007-48EE-8E01-CD36CA156DA1}"/>
          </ac:picMkLst>
        </pc:picChg>
        <pc:picChg chg="add mod">
          <ac:chgData name="Екатерина Губкина" userId="684b2ff34a7da9d0" providerId="LiveId" clId="{8BB639CD-7944-4EB3-9480-8B3510BF9AEE}" dt="2021-11-30T03:50:45.267" v="421" actId="1076"/>
          <ac:picMkLst>
            <pc:docMk/>
            <pc:sldMk cId="3652343007" sldId="300"/>
            <ac:picMk id="8" creationId="{2851AF8F-A196-4E93-B3F2-331B40DE8E3E}"/>
          </ac:picMkLst>
        </pc:picChg>
        <pc:picChg chg="add mod">
          <ac:chgData name="Екатерина Губкина" userId="684b2ff34a7da9d0" providerId="LiveId" clId="{8BB639CD-7944-4EB3-9480-8B3510BF9AEE}" dt="2021-11-30T03:50:08.367" v="417" actId="14861"/>
          <ac:picMkLst>
            <pc:docMk/>
            <pc:sldMk cId="3652343007" sldId="300"/>
            <ac:picMk id="10" creationId="{C351FC77-D69D-4E8F-A774-F568E5F0116C}"/>
          </ac:picMkLst>
        </pc:picChg>
      </pc:sldChg>
      <pc:sldChg chg="del">
        <pc:chgData name="Екатерина Губкина" userId="684b2ff34a7da9d0" providerId="LiveId" clId="{8BB639CD-7944-4EB3-9480-8B3510BF9AEE}" dt="2021-11-30T04:20:35.245" v="465" actId="2696"/>
        <pc:sldMkLst>
          <pc:docMk/>
          <pc:sldMk cId="3652343007" sldId="301"/>
        </pc:sldMkLst>
      </pc:sldChg>
      <pc:sldChg chg="del">
        <pc:chgData name="Екатерина Губкина" userId="684b2ff34a7da9d0" providerId="LiveId" clId="{8BB639CD-7944-4EB3-9480-8B3510BF9AEE}" dt="2021-11-30T04:20:47.687" v="467" actId="2696"/>
        <pc:sldMkLst>
          <pc:docMk/>
          <pc:sldMk cId="3652343007" sldId="302"/>
        </pc:sldMkLst>
      </pc:sldChg>
      <pc:sldChg chg="del">
        <pc:chgData name="Екатерина Губкина" userId="684b2ff34a7da9d0" providerId="LiveId" clId="{8BB639CD-7944-4EB3-9480-8B3510BF9AEE}" dt="2021-11-30T04:20:52.308" v="468" actId="2696"/>
        <pc:sldMkLst>
          <pc:docMk/>
          <pc:sldMk cId="3652343007" sldId="303"/>
        </pc:sldMkLst>
      </pc:sldChg>
      <pc:sldChg chg="delSp modSp del mod">
        <pc:chgData name="Екатерина Губкина" userId="684b2ff34a7da9d0" providerId="LiveId" clId="{8BB639CD-7944-4EB3-9480-8B3510BF9AEE}" dt="2021-11-30T04:39:50.616" v="558" actId="2696"/>
        <pc:sldMkLst>
          <pc:docMk/>
          <pc:sldMk cId="3652343007" sldId="304"/>
        </pc:sldMkLst>
        <pc:spChg chg="mod">
          <ac:chgData name="Екатерина Губкина" userId="684b2ff34a7da9d0" providerId="LiveId" clId="{8BB639CD-7944-4EB3-9480-8B3510BF9AEE}" dt="2021-11-30T04:37:32.107" v="546" actId="20577"/>
          <ac:spMkLst>
            <pc:docMk/>
            <pc:sldMk cId="3652343007" sldId="304"/>
            <ac:spMk id="2" creationId="{00000000-0000-0000-0000-000000000000}"/>
          </ac:spMkLst>
        </pc:spChg>
        <pc:spChg chg="mod">
          <ac:chgData name="Екатерина Губкина" userId="684b2ff34a7da9d0" providerId="LiveId" clId="{8BB639CD-7944-4EB3-9480-8B3510BF9AEE}" dt="2021-11-30T04:37:49.456" v="557" actId="20577"/>
          <ac:spMkLst>
            <pc:docMk/>
            <pc:sldMk cId="3652343007" sldId="304"/>
            <ac:spMk id="6" creationId="{00000000-0000-0000-0000-000000000000}"/>
          </ac:spMkLst>
        </pc:spChg>
        <pc:picChg chg="del">
          <ac:chgData name="Екатерина Губкина" userId="684b2ff34a7da9d0" providerId="LiveId" clId="{8BB639CD-7944-4EB3-9480-8B3510BF9AEE}" dt="2021-11-30T04:21:01.819" v="469" actId="21"/>
          <ac:picMkLst>
            <pc:docMk/>
            <pc:sldMk cId="3652343007" sldId="304"/>
            <ac:picMk id="5" creationId="{00000000-0000-0000-0000-000000000000}"/>
          </ac:picMkLst>
        </pc:picChg>
      </pc:sldChg>
      <pc:sldChg chg="addSp modSp add mod modTransition">
        <pc:chgData name="Екатерина Губкина" userId="684b2ff34a7da9d0" providerId="LiveId" clId="{8BB639CD-7944-4EB3-9480-8B3510BF9AEE}" dt="2021-11-30T04:24:31.009" v="492"/>
        <pc:sldMkLst>
          <pc:docMk/>
          <pc:sldMk cId="1670072506" sldId="305"/>
        </pc:sldMkLst>
        <pc:spChg chg="mod">
          <ac:chgData name="Екатерина Губкина" userId="684b2ff34a7da9d0" providerId="LiveId" clId="{8BB639CD-7944-4EB3-9480-8B3510BF9AEE}" dt="2021-11-30T04:21:47.372" v="488" actId="20577"/>
          <ac:spMkLst>
            <pc:docMk/>
            <pc:sldMk cId="1670072506" sldId="305"/>
            <ac:spMk id="2" creationId="{00000000-0000-0000-0000-000000000000}"/>
          </ac:spMkLst>
        </pc:spChg>
        <pc:spChg chg="mod">
          <ac:chgData name="Екатерина Губкина" userId="684b2ff34a7da9d0" providerId="LiveId" clId="{8BB639CD-7944-4EB3-9480-8B3510BF9AEE}" dt="2021-11-30T04:21:50.699" v="489" actId="20577"/>
          <ac:spMkLst>
            <pc:docMk/>
            <pc:sldMk cId="1670072506" sldId="305"/>
            <ac:spMk id="6" creationId="{00000000-0000-0000-0000-000000000000}"/>
          </ac:spMkLst>
        </pc:spChg>
        <pc:picChg chg="add mod">
          <ac:chgData name="Екатерина Губкина" userId="684b2ff34a7da9d0" providerId="LiveId" clId="{8BB639CD-7944-4EB3-9480-8B3510BF9AEE}" dt="2021-11-30T04:23:50.583" v="491" actId="14100"/>
          <ac:picMkLst>
            <pc:docMk/>
            <pc:sldMk cId="1670072506" sldId="305"/>
            <ac:picMk id="5" creationId="{94409DB8-B439-49A3-AF4B-6B322D60868B}"/>
          </ac:picMkLst>
        </pc:picChg>
      </pc:sldChg>
      <pc:sldChg chg="addSp modSp add mod ord">
        <pc:chgData name="Екатерина Губкина" userId="684b2ff34a7da9d0" providerId="LiveId" clId="{8BB639CD-7944-4EB3-9480-8B3510BF9AEE}" dt="2021-11-30T04:28:16.029" v="499"/>
        <pc:sldMkLst>
          <pc:docMk/>
          <pc:sldMk cId="1169359318" sldId="306"/>
        </pc:sldMkLst>
        <pc:spChg chg="mod">
          <ac:chgData name="Екатерина Губкина" userId="684b2ff34a7da9d0" providerId="LiveId" clId="{8BB639CD-7944-4EB3-9480-8B3510BF9AEE}" dt="2021-11-30T04:26:20.541" v="494" actId="20577"/>
          <ac:spMkLst>
            <pc:docMk/>
            <pc:sldMk cId="1169359318" sldId="306"/>
            <ac:spMk id="4" creationId="{00000000-0000-0000-0000-000000000000}"/>
          </ac:spMkLst>
        </pc:spChg>
        <pc:picChg chg="add mod">
          <ac:chgData name="Екатерина Губкина" userId="684b2ff34a7da9d0" providerId="LiveId" clId="{8BB639CD-7944-4EB3-9480-8B3510BF9AEE}" dt="2021-11-30T04:27:16.196" v="496" actId="14100"/>
          <ac:picMkLst>
            <pc:docMk/>
            <pc:sldMk cId="1169359318" sldId="306"/>
            <ac:picMk id="5" creationId="{78C08B6C-6BF8-4D9B-A1FF-35446C858EA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C175A-853F-4D90-8FC2-7C43F3E035B7}" type="datetimeFigureOut">
              <a:rPr lang="ru-RU" smtClean="0"/>
              <a:pPr/>
              <a:t>30.11.2021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DAA1F-D08C-4D74-8D49-9AFABDE99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82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DAA1F-D08C-4D74-8D49-9AFABDE99FE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17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9681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71600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88465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66323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58526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56679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367520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397637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91776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34308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593492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FF7EA-124F-41AC-9F9F-AAAE7CCFF09F}" type="datetimeFigureOut">
              <a:rPr lang="ru-RU" smtClean="0"/>
              <a:pPr/>
              <a:t>30.11.2021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810F0-A403-4A80-8B34-4183558F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6575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raznocvetnyj-fon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95736" y="144464"/>
            <a:ext cx="6764957" cy="1744436"/>
          </a:xfrm>
        </p:spPr>
        <p:txBody>
          <a:bodyPr>
            <a:normAutofit/>
          </a:bodyPr>
          <a:lstStyle/>
          <a:p>
            <a:pPr marL="342900" lvl="0" indent="-342900" algn="l" defTabSz="457200">
              <a:spcBef>
                <a:spcPts val="1000"/>
              </a:spcBef>
            </a:pPr>
            <a:endParaRPr lang="ru-RU" sz="18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1888900"/>
            <a:ext cx="6696744" cy="4498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defTabSz="457200">
              <a:spcBef>
                <a:spcPts val="1000"/>
              </a:spcBef>
              <a:buClr>
                <a:srgbClr val="1CADE4"/>
              </a:buClr>
              <a:buSzPct val="80000"/>
            </a:pPr>
            <a:endParaRPr lang="ru-RU" sz="3600" b="1" dirty="0">
              <a:latin typeface="+mj-lt"/>
            </a:endParaRPr>
          </a:p>
          <a:p>
            <a:pPr marL="342900" lvl="0" indent="-342900" algn="ctr" defTabSz="457200">
              <a:spcBef>
                <a:spcPts val="1000"/>
              </a:spcBef>
              <a:buClr>
                <a:srgbClr val="1CADE4"/>
              </a:buClr>
              <a:buSzPct val="80000"/>
            </a:pPr>
            <a:r>
              <a:rPr lang="ru-RU" sz="2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«Водное поло - как эффективная практика применения здоровьесберегающей технологии в работе с детьми дошкольного возраста»</a:t>
            </a:r>
          </a:p>
          <a:p>
            <a:pPr marL="342900" lvl="0" indent="-342900" algn="r" defTabSz="457200">
              <a:spcBef>
                <a:spcPts val="1000"/>
              </a:spcBef>
              <a:buClr>
                <a:srgbClr val="1CADE4"/>
              </a:buClr>
              <a:buSzPct val="80000"/>
            </a:pPr>
            <a:r>
              <a:rPr lang="ru-RU" sz="16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МДОУ детский сад «Газовичок»</a:t>
            </a:r>
          </a:p>
          <a:p>
            <a:pPr marL="342900" lvl="0" indent="-342900" algn="r" defTabSz="457200">
              <a:spcBef>
                <a:spcPts val="1000"/>
              </a:spcBef>
              <a:buClr>
                <a:srgbClr val="1CADE4"/>
              </a:buClr>
              <a:buSzPct val="80000"/>
            </a:pPr>
            <a:r>
              <a:rPr lang="ru-RU" sz="16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Выполнила: Губкина  Екатерина Эльчиновна</a:t>
            </a:r>
          </a:p>
          <a:p>
            <a:pPr marL="342900" lvl="0" indent="-342900" algn="r" defTabSz="457200">
              <a:spcBef>
                <a:spcPts val="1000"/>
              </a:spcBef>
              <a:buClr>
                <a:srgbClr val="1CADE4"/>
              </a:buClr>
              <a:buSzPct val="80000"/>
            </a:pPr>
            <a:r>
              <a:rPr lang="ru-RU" sz="16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Инструктор по физической культуре                                                                                    </a:t>
            </a:r>
          </a:p>
          <a:p>
            <a:pPr marL="342900" lvl="0" indent="-342900" algn="r" defTabSz="457200">
              <a:spcBef>
                <a:spcPts val="1000"/>
              </a:spcBef>
              <a:buClr>
                <a:srgbClr val="1CADE4"/>
              </a:buClr>
              <a:buSzPct val="80000"/>
            </a:pPr>
            <a:r>
              <a:rPr lang="ru-RU" sz="16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  <a:p>
            <a:pPr marL="342900" lvl="0" indent="-342900" algn="r" defTabSz="457200">
              <a:spcBef>
                <a:spcPts val="1000"/>
              </a:spcBef>
              <a:buClr>
                <a:srgbClr val="1CADE4"/>
              </a:buClr>
              <a:buSzPct val="80000"/>
            </a:pPr>
            <a:endParaRPr lang="ru-RU" sz="1600" b="1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defTabSz="457200">
              <a:spcBef>
                <a:spcPts val="1000"/>
              </a:spcBef>
              <a:buClr>
                <a:srgbClr val="1CADE4"/>
              </a:buClr>
              <a:buSzPct val="80000"/>
            </a:pP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Надым  2021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C9062C-4553-44EA-B97B-F9A66C5C32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02" y="350016"/>
            <a:ext cx="1333333" cy="13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4126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raznocvetnyj-fon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707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357166"/>
            <a:ext cx="6215106" cy="1000132"/>
          </a:xfrm>
        </p:spPr>
        <p:txBody>
          <a:bodyPr>
            <a:normAutofit fontScale="90000"/>
          </a:bodyPr>
          <a:lstStyle/>
          <a:p>
            <a:pPr>
              <a:buSzPct val="98000"/>
            </a:pP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b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1E23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0"/>
            <a:ext cx="88924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Водное поло 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 </a:t>
            </a:r>
            <a:r>
              <a:rPr lang="ru-RU" sz="20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командный водный вид спорта с мячом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котором две команды стараются забросить мяч (забить гол) в ворота соперника.</a:t>
            </a:r>
          </a:p>
          <a:p>
            <a:pPr>
              <a:lnSpc>
                <a:spcPct val="150000"/>
              </a:lnSpc>
            </a:pP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Восполнение вынужденного дефицита движения при помощи физических упражнений, правильно организованного двигательного режима является одной из главных задач физического воспитания детей в дошкольном возрасте.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Игры на воде для детей в любом возрасте -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радость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они любят прыгать, брызгаться, предпочитают делать те двигательные действия, которые они уже умеют. Занятия в водной среде способствуют закаливанию, имеют оздоровительный, лечебный и гигиенический эффект.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2628" indent="-342900"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lvl="1" algn="just"/>
            <a:endParaRPr lang="ru-RU" sz="28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F13D20-3F2D-4BB9-88CE-7ED4673E10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581128"/>
            <a:ext cx="8032976" cy="249351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65234300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raznocvetnyj-fon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214290"/>
            <a:ext cx="6643734" cy="1000132"/>
          </a:xfrm>
        </p:spPr>
        <p:txBody>
          <a:bodyPr>
            <a:normAutofit fontScale="90000"/>
          </a:bodyPr>
          <a:lstStyle/>
          <a:p>
            <a:pPr>
              <a:buSzPct val="98000"/>
            </a:pP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1E23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357298"/>
            <a:ext cx="8359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2000" dirty="0"/>
          </a:p>
          <a:p>
            <a:pPr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sz="28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C08B6C-6BF8-4D9B-A1FF-35446C858E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5931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raznocvetnyj-fon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08"/>
            <a:ext cx="9252520" cy="6860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357166"/>
            <a:ext cx="6215106" cy="1000132"/>
          </a:xfrm>
        </p:spPr>
        <p:txBody>
          <a:bodyPr>
            <a:normAutofit fontScale="90000"/>
          </a:bodyPr>
          <a:lstStyle/>
          <a:p>
            <a:pPr>
              <a:buSzPct val="98000"/>
            </a:pP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b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1E23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714488"/>
            <a:ext cx="835933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endParaRPr lang="ru-RU" sz="28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7BC1EE-5FB9-4E35-9D5C-56AFC83765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827" y="3374367"/>
            <a:ext cx="4536504" cy="2970501"/>
          </a:xfrm>
          <a:prstGeom prst="rect">
            <a:avLst/>
          </a:prstGeom>
          <a:effectLst>
            <a:softEdge rad="127000"/>
          </a:effectLst>
          <a:scene3d>
            <a:camera prst="perspectiveLeft"/>
            <a:lightRig rig="threePt" dir="t"/>
          </a:scene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7C96B4D-FA02-4638-840F-09FBE27C0A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7" y="2366682"/>
            <a:ext cx="4630930" cy="2603559"/>
          </a:xfrm>
          <a:prstGeom prst="rect">
            <a:avLst/>
          </a:prstGeom>
          <a:effectLst>
            <a:softEdge rad="127000"/>
          </a:effectLst>
          <a:scene3d>
            <a:camera prst="perspectiveRight"/>
            <a:lightRig rig="threePt" dir="t"/>
          </a:scene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618DE6-9D69-41E1-A666-164F61EB5EE4}"/>
              </a:ext>
            </a:extLst>
          </p:cNvPr>
          <p:cNvSpPr txBox="1"/>
          <p:nvPr/>
        </p:nvSpPr>
        <p:spPr>
          <a:xfrm>
            <a:off x="1116447" y="513132"/>
            <a:ext cx="6840760" cy="1294393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Цель занятий </a:t>
            </a:r>
            <a:r>
              <a:rPr lang="ru-RU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- создание условий, в которых возможно формирование у воспитанников основ здорового образа жизни, развитие и совершенствование всех физических качеств.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234300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raznocvetnyj-fon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214290"/>
            <a:ext cx="6643734" cy="1000132"/>
          </a:xfrm>
        </p:spPr>
        <p:txBody>
          <a:bodyPr>
            <a:normAutofit fontScale="90000"/>
          </a:bodyPr>
          <a:lstStyle/>
          <a:p>
            <a:pPr>
              <a:buSzPct val="98000"/>
            </a:pP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1E23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357298"/>
            <a:ext cx="8359338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800" u="none" strike="noStrike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укреплению здоровья дошкольников посредством развития физических качеств и повышения функциональных возможностей жизнеобеспечивающих систем организма.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способствовать воспитанию положительного отношения к здоровому образу жизни, потребности в регулярных физических упражнениях, соблюдению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санитарно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- гигиенических норм и правил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800" u="none" strike="noStrike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	развитию	двигательных умений	и навыков, координационных и кондиционных способностей и развитию физических качеств.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2000" dirty="0"/>
          </a:p>
          <a:p>
            <a:pPr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5234300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raznocvetnyj-fon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14290"/>
            <a:ext cx="7960968" cy="1000132"/>
          </a:xfrm>
        </p:spPr>
        <p:txBody>
          <a:bodyPr>
            <a:normAutofit fontScale="90000"/>
          </a:bodyPr>
          <a:lstStyle/>
          <a:p>
            <a:pPr>
              <a:buSzPct val="98000"/>
            </a:pP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Польза водного поло для организма дошкольников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1E23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928802"/>
            <a:ext cx="835933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ru-RU" dirty="0"/>
              <a:t>Укрепление мышечного корсета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ru-RU" dirty="0"/>
              <a:t>Улучшение координации движений и положительное влияние на </a:t>
            </a:r>
            <a:r>
              <a:rPr lang="ru-RU" dirty="0" err="1"/>
              <a:t>опорно</a:t>
            </a:r>
            <a:r>
              <a:rPr lang="ru-RU" dirty="0"/>
              <a:t> – двигательный аппарат.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ru-RU" dirty="0"/>
              <a:t>Тренировка дыхательной системы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ru-RU" dirty="0"/>
              <a:t>Развитие мышления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ru-RU" dirty="0"/>
              <a:t>Закаливающий эффект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ru-RU" dirty="0"/>
              <a:t>Защита от лишнего веса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ru-RU" dirty="0"/>
              <a:t>Улучшает остроту зрения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52343007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raznocvetnyj-fon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214290"/>
            <a:ext cx="6643734" cy="1000132"/>
          </a:xfrm>
        </p:spPr>
        <p:txBody>
          <a:bodyPr>
            <a:normAutofit fontScale="90000"/>
          </a:bodyPr>
          <a:lstStyle/>
          <a:p>
            <a:pPr>
              <a:buSzPct val="98000"/>
            </a:pP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1E23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928802"/>
            <a:ext cx="835933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sz="2800" b="1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662DE0A-B007-48EE-8E01-CD36CA156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428" y="116632"/>
            <a:ext cx="4772572" cy="278602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851AF8F-A196-4E93-B3F2-331B40DE8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612" y="1844825"/>
            <a:ext cx="4772572" cy="316835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51FC77-D69D-4E8F-A774-F568E5F011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428" y="3667315"/>
            <a:ext cx="4804134" cy="323297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65234300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raznocvetnyj-fon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85728"/>
            <a:ext cx="6643734" cy="1000132"/>
          </a:xfrm>
        </p:spPr>
        <p:txBody>
          <a:bodyPr>
            <a:normAutofit fontScale="90000"/>
          </a:bodyPr>
          <a:lstStyle/>
          <a:p>
            <a:pPr>
              <a:buSzPct val="98000"/>
            </a:pP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rgbClr val="1E23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1E23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857364"/>
            <a:ext cx="835933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859340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409DB8-B439-49A3-AF4B-6B322D608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07250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1731</TotalTime>
  <Words>344</Words>
  <Application>Microsoft Office PowerPoint</Application>
  <PresentationFormat>Экран (4:3)</PresentationFormat>
  <Paragraphs>43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              </vt:lpstr>
      <vt:lpstr>              </vt:lpstr>
      <vt:lpstr>              </vt:lpstr>
      <vt:lpstr>              </vt:lpstr>
      <vt:lpstr>     Польза водного поло для организма дошкольников     </vt:lpstr>
      <vt:lpstr>            </vt:lpstr>
      <vt:lpstr>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МБОУДО «ТДООЦФП»</dc:title>
  <dc:creator>Пользователь</dc:creator>
  <cp:lastModifiedBy>Екатерина Губкина</cp:lastModifiedBy>
  <cp:revision>58</cp:revision>
  <dcterms:created xsi:type="dcterms:W3CDTF">2016-05-14T03:53:07Z</dcterms:created>
  <dcterms:modified xsi:type="dcterms:W3CDTF">2021-11-30T04:40:18Z</dcterms:modified>
</cp:coreProperties>
</file>