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90CEC-94D8-44D5-A4B2-D30A106A9182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BDDAA3-DFC4-40AA-ABB2-B6A1D38C1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756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DDAA3-DFC4-40AA-ABB2-B6A1D38C13B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351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DDAA3-DFC4-40AA-ABB2-B6A1D38C13B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351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DDAA3-DFC4-40AA-ABB2-B6A1D38C13B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351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DDAA3-DFC4-40AA-ABB2-B6A1D38C13B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351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DDAA3-DFC4-40AA-ABB2-B6A1D38C13B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351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DDAA3-DFC4-40AA-ABB2-B6A1D38C13B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3514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DDAA3-DFC4-40AA-ABB2-B6A1D38C13B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351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150C-CF83-4387-94BB-EC6FEA9420B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B7482C-9A6C-4628-A1FE-CA66BBB946B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150C-CF83-4387-94BB-EC6FEA9420B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7482C-9A6C-4628-A1FE-CA66BBB94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150C-CF83-4387-94BB-EC6FEA9420B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7482C-9A6C-4628-A1FE-CA66BBB94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ED3150C-CF83-4387-94BB-EC6FEA9420B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2B7482C-9A6C-4628-A1FE-CA66BBB946B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150C-CF83-4387-94BB-EC6FEA9420B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7482C-9A6C-4628-A1FE-CA66BBB946B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150C-CF83-4387-94BB-EC6FEA9420B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7482C-9A6C-4628-A1FE-CA66BBB946B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7482C-9A6C-4628-A1FE-CA66BBB946B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150C-CF83-4387-94BB-EC6FEA9420B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150C-CF83-4387-94BB-EC6FEA9420B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7482C-9A6C-4628-A1FE-CA66BBB946B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150C-CF83-4387-94BB-EC6FEA9420B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7482C-9A6C-4628-A1FE-CA66BBB94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ED3150C-CF83-4387-94BB-EC6FEA9420B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2B7482C-9A6C-4628-A1FE-CA66BBB946B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150C-CF83-4387-94BB-EC6FEA9420B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B7482C-9A6C-4628-A1FE-CA66BBB946B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ED3150C-CF83-4387-94BB-EC6FEA9420B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2B7482C-9A6C-4628-A1FE-CA66BBB946B5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3717033"/>
            <a:ext cx="5637010" cy="22176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93853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G:\УРОК  5 ИМЦ\№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692695"/>
            <a:ext cx="4104457" cy="2819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УРОК  5 ИМЦ\№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692696"/>
            <a:ext cx="4536502" cy="2859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УРОК  5 ИМЦ\№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645024"/>
            <a:ext cx="576064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061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4" y="3789041"/>
            <a:ext cx="6554589" cy="21456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938535"/>
          </a:xfrm>
        </p:spPr>
        <p:txBody>
          <a:bodyPr/>
          <a:lstStyle/>
          <a:p>
            <a:r>
              <a:rPr lang="ru-RU" sz="3200" dirty="0">
                <a:effectLst/>
              </a:rPr>
              <a:t>Объединение городов- государств под властью Вавилона. Царь Хаммурапи и его законы. </a:t>
            </a:r>
            <a:endParaRPr lang="ru-RU" sz="3200" dirty="0"/>
          </a:p>
        </p:txBody>
      </p:sp>
      <p:pic>
        <p:nvPicPr>
          <p:cNvPr id="2050" name="Picture 2" descr="G:\УРОК  5 ИМЦ\1ec91f6b214682cd75d153e93c8a43a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789040"/>
            <a:ext cx="655272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20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Царь Хаммурапи </a:t>
            </a:r>
          </a:p>
          <a:p>
            <a:pPr algn="ctr"/>
            <a:r>
              <a:rPr lang="ru-RU" dirty="0" smtClean="0"/>
              <a:t>(1792-1750 </a:t>
            </a:r>
            <a:r>
              <a:rPr lang="ru-RU" dirty="0" err="1" smtClean="0"/>
              <a:t>г.г.до</a:t>
            </a:r>
            <a:r>
              <a:rPr lang="ru-RU" dirty="0" smtClean="0"/>
              <a:t> .</a:t>
            </a:r>
            <a:r>
              <a:rPr lang="ru-RU" dirty="0" err="1" smtClean="0"/>
              <a:t>н.эры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93853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vov\Desktop\УРОК  5 ИМЦ\2baa70605ac6b4bdbf0b7fd88fc121b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1000"/>
            <a:ext cx="8208912" cy="4296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06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36815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vov\Desktop\УРОК  5 ИМЦ\img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2641"/>
            <a:ext cx="7920880" cy="6025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06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93853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vov\Desktop\УРОК  5 ИМЦ\690263_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496944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06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93853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vov\Desktop\УРОК  5 ИМЦ\original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1950"/>
            <a:ext cx="8208912" cy="613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26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93853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vov\Desktop\УРОК  5 ИМЦ\xavilon64.jpg.pagespeed.ic.IetwypKbw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136904" cy="611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26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</TotalTime>
  <Words>28</Words>
  <Application>Microsoft Office PowerPoint</Application>
  <PresentationFormat>Экран (4:3)</PresentationFormat>
  <Paragraphs>10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Презентация PowerPoint</vt:lpstr>
      <vt:lpstr>Объединение городов- государств под властью Вавилона. Царь Хаммурапи и его законы.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vov</dc:creator>
  <cp:lastModifiedBy>vov</cp:lastModifiedBy>
  <cp:revision>3</cp:revision>
  <dcterms:created xsi:type="dcterms:W3CDTF">2022-10-24T18:09:35Z</dcterms:created>
  <dcterms:modified xsi:type="dcterms:W3CDTF">2022-10-24T18:38:32Z</dcterms:modified>
</cp:coreProperties>
</file>