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0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BFDFA"/>
              </a:clrFrom>
              <a:clrTo>
                <a:srgbClr val="FBFD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4527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BFCFB"/>
              </a:clrFrom>
              <a:clrTo>
                <a:srgbClr val="FBFC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2705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245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7849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BFDFB"/>
              </a:clrFrom>
              <a:clrTo>
                <a:srgbClr val="FBFD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5759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1587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BFDFA"/>
              </a:clrFrom>
              <a:clrTo>
                <a:srgbClr val="FBFD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2129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84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819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596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390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720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BFDFB"/>
              </a:clrFrom>
              <a:clrTo>
                <a:srgbClr val="FBFD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403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270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268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BFDFB"/>
              </a:clrFrom>
              <a:clrTo>
                <a:srgbClr val="FBFD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1166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Экран (4:3)</PresentationFormat>
  <Paragraphs>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</dc:title>
  <dc:creator>Волкова Нина Александровна</dc:creator>
  <cp:lastModifiedBy>Нина Александровна</cp:lastModifiedBy>
  <cp:revision>11</cp:revision>
  <dcterms:modified xsi:type="dcterms:W3CDTF">2022-11-19T04:39:49Z</dcterms:modified>
</cp:coreProperties>
</file>