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68" r:id="rId1"/>
  </p:sldMasterIdLst>
  <p:sldIdLst>
    <p:sldId id="256" r:id="rId2"/>
    <p:sldId id="258" r:id="rId3"/>
    <p:sldId id="259" r:id="rId4"/>
    <p:sldId id="260" r:id="rId5"/>
    <p:sldId id="261" r:id="rId6"/>
    <p:sldId id="263" r:id="rId7"/>
    <p:sldId id="264" r:id="rId8"/>
    <p:sldId id="265" r:id="rId9"/>
    <p:sldId id="257" r:id="rId10"/>
    <p:sldId id="267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0"/>
    <p:restoredTop sz="94674"/>
  </p:normalViewPr>
  <p:slideViewPr>
    <p:cSldViewPr snapToGrid="0" snapToObjects="1">
      <p:cViewPr varScale="1">
        <p:scale>
          <a:sx n="73" d="100"/>
          <a:sy n="73" d="100"/>
        </p:scale>
        <p:origin x="-600" y="-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tile tx="-44450" ty="3810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11" name="Rectangle 10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4" name="Group 3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61708" y="2091263"/>
            <a:ext cx="9068586" cy="2590800"/>
          </a:xfrm>
        </p:spPr>
        <p:txBody>
          <a:bodyPr tIns="45720" bIns="45720" anchor="ctr"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62100" y="4682062"/>
            <a:ext cx="9070848" cy="457201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600" spc="8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>
          <a:xfrm>
            <a:off x="5318760" y="1341255"/>
            <a:ext cx="1554480" cy="527213"/>
          </a:xfrm>
        </p:spPr>
        <p:txBody>
          <a:bodyPr/>
          <a:lstStyle>
            <a:lvl1pPr algn="ctr">
              <a:defRPr sz="1300" spc="0" baseline="0">
                <a:solidFill>
                  <a:schemeClr val="tx1"/>
                </a:solidFill>
                <a:latin typeface="+mn-lt"/>
              </a:defRPr>
            </a:lvl1pPr>
          </a:lstStyle>
          <a:p>
            <a:fld id="{DDA51639-B2D6-4652-B8C3-1B4C224A7BAF}" type="datetimeFigureOut">
              <a:rPr lang="en-US" dirty="0"/>
              <a:pPr/>
              <a:t>11/19/2022</a:t>
            </a:fld>
            <a:endParaRPr lang="en-US" dirty="0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>
          <a:xfrm>
            <a:off x="1453896" y="5211060"/>
            <a:ext cx="5905500" cy="228600"/>
          </a:xfrm>
        </p:spPr>
        <p:txBody>
          <a:bodyPr/>
          <a:lstStyle>
            <a:lvl1pPr algn="l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8606919" y="5212080"/>
            <a:ext cx="2111881" cy="2286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
Второй уровень
Третий уровень
Четвертый уровень
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1A6AA8-A04B-4104-9AE2-BD48D340E27F}" type="datetimeFigureOut">
              <a:rPr lang="en-US" dirty="0"/>
              <a:pPr/>
              <a:t>11/19/2022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1600" y="762000"/>
            <a:ext cx="2362200" cy="525780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762000"/>
            <a:ext cx="8077200" cy="5257800"/>
          </a:xfrm>
        </p:spPr>
        <p:txBody>
          <a:bodyPr vert="eaVert"/>
          <a:lstStyle/>
          <a:p>
            <a:pPr lvl="0"/>
            <a:r>
              <a:rPr lang="ru-RU"/>
              <a:t>Образец текста
Второй уровень
Третий уровень
Четвертый уровень
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0BF79-FAC6-4A96-8DE1-F7B82E2E1652}" type="datetimeFigureOut">
              <a:rPr lang="en-US" dirty="0"/>
              <a:pPr/>
              <a:t>11/19/2022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
Второй уровень
Третий уровень
Четвертый уровень
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F5DD9-2C52-442D-92E2-8072C0C3D7CD}" type="datetimeFigureOut">
              <a:rPr lang="en-US" dirty="0"/>
              <a:pPr/>
              <a:t>11/19/2022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tile tx="-44450" ty="3810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" name="Rectangle 22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24" name="Rectangle 23"/>
          <p:cNvSpPr/>
          <p:nvPr/>
        </p:nvSpPr>
        <p:spPr>
          <a:xfrm>
            <a:off x="1447800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30" name="Rectangle 29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31" name="Group 30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3623" y="2094309"/>
            <a:ext cx="9070848" cy="2587752"/>
          </a:xfrm>
        </p:spPr>
        <p:txBody>
          <a:bodyPr anchor="ctr">
            <a:noAutofit/>
          </a:bodyPr>
          <a:lstStyle>
            <a:lvl1pPr algn="ctr">
              <a:lnSpc>
                <a:spcPct val="83000"/>
              </a:lnSpc>
              <a:defRPr lang="en-US" sz="720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63624" y="4682062"/>
            <a:ext cx="9070848" cy="45720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>
                <a:solidFill>
                  <a:schemeClr val="tx1"/>
                </a:solidFill>
                <a:effectLst/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
Второй уровень
Третий уровень
Четвертый уровень
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21808" y="1344502"/>
            <a:ext cx="1554480" cy="530352"/>
          </a:xfrm>
        </p:spPr>
        <p:txBody>
          <a:bodyPr/>
          <a:lstStyle>
            <a:lvl1pPr algn="ctr">
              <a:defRPr lang="en-US" sz="13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C44961B7-6B89-48AB-966F-622E2788EECC}" type="datetimeFigureOut">
              <a:rPr lang="en-US" dirty="0"/>
              <a:pPr/>
              <a:t>11/19/2022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53553" y="5211060"/>
            <a:ext cx="5907024" cy="228600"/>
          </a:xfr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504" y="5211060"/>
            <a:ext cx="2112264" cy="228600"/>
          </a:xfrm>
        </p:spPr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
Второй уровень
Третий уровень
Четвертый уровень
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7032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
Второй уровень
Третий уровень
Четвертый уровень
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D3D6FB-79CC-4683-A046-BBE785BA1BED}" type="datetimeFigureOut">
              <a:rPr lang="en-US" dirty="0"/>
              <a:pPr/>
              <a:t>11/19/2022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900" b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
Второй уровень
Третий уровень
Четвертый уровень
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55898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
Второй уровень
Третий уровень
Четвертый уровень
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7336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900" b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
Второй уровень
Третий уровень
Четвертый уровень
Пятый уровень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73368" y="2756581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
Второй уровень
Третий уровень
Четвертый уровень
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12B3E8-48F1-4B23-8498-D8A04A81EC9C}" type="datetimeFigureOut">
              <a:rPr lang="en-US" dirty="0"/>
              <a:pPr/>
              <a:t>11/19/2022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B90D90-AA62-404D-A741-635B4370F9CB}" type="datetimeFigureOut">
              <a:rPr lang="en-US" dirty="0"/>
              <a:pPr/>
              <a:t>11/19/2022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7002E4-6836-46D1-9DBB-3C27C0DD3A89}" type="datetimeFigureOut">
              <a:rPr lang="en-US" dirty="0"/>
              <a:pPr/>
              <a:t>11/19/2022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245529" y="237744"/>
            <a:ext cx="8531352" cy="638251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7392"/>
            <a:ext cx="2430780" cy="164592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800" b="0" kern="1200" cap="none" spc="0" baseline="0" dirty="0">
                <a:solidFill>
                  <a:srgbClr val="FFFFFF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609600"/>
            <a:ext cx="7772400" cy="53340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
Второй уровень
Третий уровень
Четвертый уровень
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0780" cy="35052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
Второй уровень
Третий уровень
Четвертый уровень
Пятый уровень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F131DD-A141-4471-BCF9-C6073EDD7E20}" type="datetimeFigureOut">
              <a:rPr lang="en-US" dirty="0"/>
              <a:pPr/>
              <a:t>11/19/2022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r">
              <a:defRPr/>
            </a:lvl1pPr>
          </a:lstStyle>
          <a:p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10393677" y="6223002"/>
            <a:ext cx="1463040" cy="27432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3504"/>
            <a:ext cx="2432304" cy="1645920"/>
          </a:xfrm>
        </p:spPr>
        <p:txBody>
          <a:bodyPr anchor="b">
            <a:noAutofit/>
          </a:bodyPr>
          <a:lstStyle>
            <a:lvl1pPr algn="l">
              <a:defRPr sz="2800" b="0">
                <a:solidFill>
                  <a:srgbClr val="FFFFFF"/>
                </a:solidFill>
                <a:latin typeface="+mj-lt"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8599" y="237744"/>
            <a:ext cx="8531352" cy="6382512"/>
          </a:xfr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2304" cy="3502152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
Второй уровень
Третий уровень
Четвертый уровень
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1270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AB334A90-EB03-42F3-8859-2C2B2724C058}" type="datetimeFigureOut">
              <a:rPr lang="en-US" dirty="0"/>
              <a:pPr/>
              <a:t>11/19/2022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algn="r" defTabSz="914400" rtl="0" eaLnBrk="1" latinLnBrk="0" hangingPunct="1">
              <a:defRPr lang="en-US" sz="1000" kern="1200" dirty="0">
                <a:solidFill>
                  <a:srgbClr val="FFFFFF"/>
                </a:solidFill>
                <a:effectLst>
                  <a:outerShdw blurRad="12700" dist="635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396728" y="6227064"/>
            <a:ext cx="1463040" cy="27432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bg2"/>
          </a:solidFill>
          <a:ln w="6350" cap="flat" cmpd="sng" algn="ctr">
            <a:noFill/>
            <a:prstDash val="solid"/>
          </a:ln>
          <a:effectLst>
            <a:softEdge rad="0"/>
          </a:effectLst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103120"/>
            <a:ext cx="10058400" cy="3931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
Второй уровень
Третий уровень
Четвертый уровень
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74320" y="6307672"/>
            <a:ext cx="274320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CBC48EC7-AF6A-48D3-8284-14BACBEBDD84}" type="datetimeFigureOut">
              <a:rPr lang="en-US" dirty="0"/>
              <a:pPr/>
              <a:t>11/19/2022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89960" y="6307672"/>
            <a:ext cx="521208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469880" y="6307672"/>
            <a:ext cx="146304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US" sz="4800" kern="1200" cap="none" spc="0" baseline="0" dirty="0"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n-ea"/>
          <a:cs typeface="+mn-cs"/>
        </a:defRPr>
      </a:lvl1pPr>
    </p:titleStyle>
    <p:bodyStyle>
      <a:lvl1pPr marL="182880" indent="-182880" algn="l" defTabSz="914400" rtl="0" eaLnBrk="1" latinLnBrk="0" hangingPunct="1">
        <a:lnSpc>
          <a:spcPct val="100000"/>
        </a:lnSpc>
        <a:spcBef>
          <a:spcPts val="900"/>
        </a:spcBef>
        <a:spcAft>
          <a:spcPts val="0"/>
        </a:spcAft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59ABB0CB-A5E1-6347-9C41-8727DC3050B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Times" pitchFamily="2" charset="0"/>
                <a:cs typeface="Arial" panose="020B0604020202020204" pitchFamily="34" charset="0"/>
              </a:rPr>
              <a:t>«Несколько волшебных фраз»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16601ACA-C14F-E44C-BE64-7DBAD7BAF4E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Трифонова А.А. </a:t>
            </a:r>
            <a:r>
              <a:rPr lang="ru-RU" dirty="0" smtClean="0"/>
              <a:t>  </a:t>
            </a:r>
            <a:r>
              <a:rPr lang="ru-RU" dirty="0"/>
              <a:t>МБДОУ ЦРР «детский сад №12"</a:t>
            </a:r>
          </a:p>
        </p:txBody>
      </p:sp>
    </p:spTree>
    <p:extLst>
      <p:ext uri="{BB962C8B-B14F-4D97-AF65-F5344CB8AC3E}">
        <p14:creationId xmlns:p14="http://schemas.microsoft.com/office/powerpoint/2010/main" xmlns="" val="357337085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BFBE44ED-1FDC-054F-A5C0-BF08983042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296400" y="603504"/>
            <a:ext cx="2432304" cy="2393696"/>
          </a:xfrm>
        </p:spPr>
        <p:txBody>
          <a:bodyPr/>
          <a:lstStyle/>
          <a:p>
            <a:r>
              <a:rPr lang="ru-RU" sz="4000" i="1" dirty="0"/>
              <a:t>«Я тебя люблю»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85AFCEE6-A335-FE4A-BE32-E00FEDE44C03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t="9345" b="9345"/>
          <a:stretch>
            <a:fillRect/>
          </a:stretch>
        </p:blipFill>
        <p:spPr/>
      </p:pic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FDC16156-D2F7-6A4A-B93B-2BD1EB59206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9296400" y="4470400"/>
            <a:ext cx="2432304" cy="1317752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6098646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378C1938-2581-D049-AFF8-C8C1B8FFC1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i="1" dirty="0"/>
              <a:t>«постарайтесь говорить</a:t>
            </a:r>
            <a:br>
              <a:rPr lang="ru-RU" sz="3600" i="1" dirty="0"/>
            </a:br>
            <a:r>
              <a:rPr lang="ru-RU" sz="3600" i="1"/>
              <a:t>эти   слова </a:t>
            </a:r>
            <a:r>
              <a:rPr lang="ru-RU" sz="3600" i="1" dirty="0"/>
              <a:t>, </a:t>
            </a:r>
            <a:br>
              <a:rPr lang="ru-RU" sz="3600" i="1" dirty="0"/>
            </a:br>
            <a:r>
              <a:rPr lang="ru-RU" sz="3600" i="1" dirty="0"/>
              <a:t>своему ребенку </a:t>
            </a:r>
            <a:br>
              <a:rPr lang="ru-RU" sz="3600" i="1" dirty="0"/>
            </a:br>
            <a:r>
              <a:rPr lang="ru-RU" sz="3600" i="1" dirty="0"/>
              <a:t>каждый день»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4E394201-898F-7148-9C56-70A1C26200F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808129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89FB95ED-D65E-1B4E-8030-2022C8A794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296400" y="603504"/>
            <a:ext cx="2432304" cy="2825496"/>
          </a:xfrm>
        </p:spPr>
        <p:txBody>
          <a:bodyPr/>
          <a:lstStyle/>
          <a:p>
            <a:r>
              <a:rPr lang="ru-RU" sz="4000" i="1" dirty="0"/>
              <a:t>«У тебя </a:t>
            </a:r>
            <a:br>
              <a:rPr lang="ru-RU" sz="4000" i="1" dirty="0"/>
            </a:br>
            <a:r>
              <a:rPr lang="ru-RU" sz="4000" i="1" dirty="0"/>
              <a:t>   все</a:t>
            </a:r>
            <a:br>
              <a:rPr lang="ru-RU" sz="4000" i="1" dirty="0"/>
            </a:br>
            <a:r>
              <a:rPr lang="ru-RU" sz="4000" i="1" dirty="0"/>
              <a:t>  полу-</a:t>
            </a:r>
            <a:br>
              <a:rPr lang="ru-RU" sz="4000" i="1" dirty="0"/>
            </a:br>
            <a:r>
              <a:rPr lang="ru-RU" sz="4000" i="1" dirty="0"/>
              <a:t>    </a:t>
            </a:r>
            <a:r>
              <a:rPr lang="ru-RU" sz="4000" i="1" dirty="0" err="1"/>
              <a:t>чится</a:t>
            </a:r>
            <a:r>
              <a:rPr lang="ru-RU" sz="4000" i="1" dirty="0"/>
              <a:t>»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B4113297-47DF-B64D-B452-D05CAE26B3C8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t="12598" b="12598"/>
          <a:stretch>
            <a:fillRect/>
          </a:stretch>
        </p:blipFill>
        <p:spPr/>
      </p:pic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425431F7-36AB-F748-BD9F-6DA99367034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9296400" y="4142232"/>
            <a:ext cx="2432304" cy="1645920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1993961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8B64CB9D-60BA-D14D-91FA-6B09BF5E29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296400" y="603504"/>
            <a:ext cx="2432304" cy="2617216"/>
          </a:xfrm>
        </p:spPr>
        <p:txBody>
          <a:bodyPr/>
          <a:lstStyle/>
          <a:p>
            <a:r>
              <a:rPr lang="ru-RU" sz="4000" i="1" dirty="0"/>
              <a:t> «Тебе</a:t>
            </a:r>
            <a:br>
              <a:rPr lang="ru-RU" sz="4000" i="1" dirty="0"/>
            </a:br>
            <a:r>
              <a:rPr lang="ru-RU" sz="4000" i="1" dirty="0"/>
              <a:t>  нечего бояться»</a:t>
            </a: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xmlns="" id="{C459DCA0-09C3-F744-A7C1-DDE1BCBD169F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t="12598" b="12598"/>
          <a:stretch>
            <a:fillRect/>
          </a:stretch>
        </p:blipFill>
        <p:spPr/>
      </p:pic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A07D5D8E-C97F-A047-B850-665F9A3F366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9296400" y="3637280"/>
            <a:ext cx="2432304" cy="2150872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6805861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13EFFF38-1DE9-3B44-ADE4-A8E36FD0EC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296400" y="603504"/>
            <a:ext cx="2432304" cy="2454656"/>
          </a:xfrm>
        </p:spPr>
        <p:txBody>
          <a:bodyPr/>
          <a:lstStyle/>
          <a:p>
            <a:r>
              <a:rPr lang="ru-RU" sz="4000" i="1" dirty="0"/>
              <a:t>   «Я</a:t>
            </a:r>
            <a:br>
              <a:rPr lang="ru-RU" sz="4000" i="1" dirty="0"/>
            </a:br>
            <a:r>
              <a:rPr lang="ru-RU" sz="4000" i="1" dirty="0"/>
              <a:t>  в тебя</a:t>
            </a:r>
            <a:br>
              <a:rPr lang="ru-RU" sz="4000" i="1" dirty="0"/>
            </a:br>
            <a:r>
              <a:rPr lang="ru-RU" sz="4000" i="1" dirty="0"/>
              <a:t>   верю»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B1EB0430-699C-6046-9527-03F4579B06D8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t="12598" b="12598"/>
          <a:stretch>
            <a:fillRect/>
          </a:stretch>
        </p:blipFill>
        <p:spPr/>
      </p:pic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BAE325B9-0CCF-D844-BE5A-97ADFFA1639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9296400" y="3657600"/>
            <a:ext cx="2432304" cy="2130552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0316269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00B87739-F148-4043-81B6-A3988488F5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296400" y="603504"/>
            <a:ext cx="2432304" cy="3074416"/>
          </a:xfrm>
        </p:spPr>
        <p:txBody>
          <a:bodyPr/>
          <a:lstStyle/>
          <a:p>
            <a:r>
              <a:rPr lang="ru-RU" sz="4000" i="1" dirty="0"/>
              <a:t>  «Я горжусь</a:t>
            </a:r>
            <a:br>
              <a:rPr lang="ru-RU" sz="4000" i="1" dirty="0"/>
            </a:br>
            <a:r>
              <a:rPr lang="ru-RU" sz="4000" i="1" dirty="0"/>
              <a:t> тобой»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DD20A87E-BCDA-484C-8242-A9703007D208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t="12683" b="12683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xmlns="" val="347199332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2AA17D57-427A-9445-AACE-9E734648F9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296400" y="603504"/>
            <a:ext cx="2432304" cy="3328416"/>
          </a:xfrm>
        </p:spPr>
        <p:txBody>
          <a:bodyPr/>
          <a:lstStyle/>
          <a:p>
            <a:r>
              <a:rPr lang="ru-RU" sz="4000" i="1" dirty="0"/>
              <a:t>«Ты де-</a:t>
            </a:r>
            <a:br>
              <a:rPr lang="ru-RU" sz="4000" i="1" dirty="0"/>
            </a:br>
            <a:r>
              <a:rPr lang="ru-RU" sz="4000" i="1" dirty="0"/>
              <a:t> лаешь </a:t>
            </a:r>
            <a:br>
              <a:rPr lang="ru-RU" sz="4000" i="1" dirty="0"/>
            </a:br>
            <a:r>
              <a:rPr lang="ru-RU" sz="4000" i="1" dirty="0"/>
              <a:t> меня </a:t>
            </a:r>
            <a:r>
              <a:rPr lang="ru-RU" sz="4000" i="1" dirty="0" err="1"/>
              <a:t>счастли</a:t>
            </a:r>
            <a:r>
              <a:rPr lang="ru-RU" sz="4000" i="1" dirty="0"/>
              <a:t/>
            </a:r>
            <a:br>
              <a:rPr lang="ru-RU" sz="4000" i="1" dirty="0"/>
            </a:br>
            <a:r>
              <a:rPr lang="ru-RU" sz="4000" i="1" dirty="0"/>
              <a:t>  </a:t>
            </a:r>
            <a:r>
              <a:rPr lang="ru-RU" sz="4000" i="1" dirty="0" err="1"/>
              <a:t>вее</a:t>
            </a:r>
            <a:r>
              <a:rPr lang="ru-RU" sz="4000" i="1" dirty="0"/>
              <a:t>»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3D8B79D0-9288-D74E-8CE4-BD5D8BFD6589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t="12598" b="12598"/>
          <a:stretch>
            <a:fillRect/>
          </a:stretch>
        </p:blipFill>
        <p:spPr/>
      </p:pic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76445844-3A44-4748-965F-036F40394D9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9296400" y="4608576"/>
            <a:ext cx="2432304" cy="1179575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72068471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E802A8CA-825B-C349-BE05-42E1CEB775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296400" y="603503"/>
            <a:ext cx="2432304" cy="4328419"/>
          </a:xfrm>
        </p:spPr>
        <p:txBody>
          <a:bodyPr/>
          <a:lstStyle/>
          <a:p>
            <a:r>
              <a:rPr lang="ru-RU" sz="4000" i="1" dirty="0"/>
              <a:t>«Я не </a:t>
            </a:r>
            <a:r>
              <a:rPr lang="ru-RU" sz="4000" i="1" dirty="0" err="1"/>
              <a:t>сомне</a:t>
            </a:r>
            <a:r>
              <a:rPr lang="ru-RU" sz="4000" i="1" dirty="0"/>
              <a:t>-</a:t>
            </a:r>
            <a:br>
              <a:rPr lang="ru-RU" sz="4000" i="1" dirty="0"/>
            </a:br>
            <a:r>
              <a:rPr lang="ru-RU" sz="4000" i="1" dirty="0"/>
              <a:t> </a:t>
            </a:r>
            <a:r>
              <a:rPr lang="ru-RU" sz="4000" i="1" dirty="0" err="1"/>
              <a:t>ваюсь</a:t>
            </a:r>
            <a:r>
              <a:rPr lang="ru-RU" sz="4000" i="1" dirty="0"/>
              <a:t>, что ты</a:t>
            </a:r>
            <a:br>
              <a:rPr lang="ru-RU" sz="4000" i="1" dirty="0"/>
            </a:br>
            <a:r>
              <a:rPr lang="ru-RU" sz="4000" i="1" dirty="0"/>
              <a:t> с этим </a:t>
            </a:r>
            <a:r>
              <a:rPr lang="ru-RU" sz="4000" i="1" dirty="0" err="1"/>
              <a:t>спра-вишся</a:t>
            </a:r>
            <a:r>
              <a:rPr lang="ru-RU" sz="4000" i="1" dirty="0"/>
              <a:t>»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EF118AC5-F28B-DA44-AD0A-8B9627661673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t="12598" b="12598"/>
          <a:stretch>
            <a:fillRect/>
          </a:stretch>
        </p:blipFill>
        <p:spPr/>
      </p:pic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A17EC2DE-F9E5-0D44-BA27-5EC023F7F76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9296400" y="4348480"/>
            <a:ext cx="2432304" cy="1439672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69441993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48FDC45F-838F-134B-9529-D6C38401D7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3840" y="607392"/>
            <a:ext cx="2593340" cy="3334688"/>
          </a:xfrm>
        </p:spPr>
        <p:txBody>
          <a:bodyPr>
            <a:normAutofit/>
          </a:bodyPr>
          <a:lstStyle/>
          <a:p>
            <a:r>
              <a:rPr lang="ru-RU" sz="4000" i="1" dirty="0"/>
              <a:t>   «Как   прошел </a:t>
            </a:r>
            <a:br>
              <a:rPr lang="ru-RU" sz="4000" i="1" dirty="0"/>
            </a:br>
            <a:r>
              <a:rPr lang="ru-RU" sz="4000" i="1" dirty="0"/>
              <a:t>    твой</a:t>
            </a:r>
            <a:br>
              <a:rPr lang="ru-RU" sz="4000" i="1" dirty="0"/>
            </a:br>
            <a:r>
              <a:rPr lang="ru-RU" sz="4000" i="1" dirty="0"/>
              <a:t>   день?»</a:t>
            </a:r>
          </a:p>
        </p:txBody>
      </p:sp>
      <p:pic>
        <p:nvPicPr>
          <p:cNvPr id="8" name="Объект 7">
            <a:extLst>
              <a:ext uri="{FF2B5EF4-FFF2-40B4-BE49-F238E27FC236}">
                <a16:creationId xmlns:a16="http://schemas.microsoft.com/office/drawing/2014/main" xmlns="" id="{C0D23632-C276-5A48-95FF-2F6EBE30B18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905000" y="609600"/>
            <a:ext cx="5334000" cy="5334000"/>
          </a:xfrm>
        </p:spPr>
      </p:pic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E5F26D0A-E571-A04C-AE20-C2214FCA068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9296400" y="5628640"/>
            <a:ext cx="2430780" cy="162560"/>
          </a:xfrm>
        </p:spPr>
        <p:txBody>
          <a:bodyPr>
            <a:normAutofit fontScale="32500" lnSpcReduction="20000"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25970567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авон">
  <a:themeElements>
    <a:clrScheme name="Savon">
      <a:dk1>
        <a:sysClr val="windowText" lastClr="000000"/>
      </a:dk1>
      <a:lt1>
        <a:sysClr val="window" lastClr="FFFFFF"/>
      </a:lt1>
      <a:dk2>
        <a:srgbClr val="1485A4"/>
      </a:dk2>
      <a:lt2>
        <a:srgbClr val="E3DED1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F49100"/>
      </a:hlink>
      <a:folHlink>
        <a:srgbClr val="739D9B"/>
      </a:folHlink>
    </a:clrScheme>
    <a:fontScheme name="Savon">
      <a:majorFont>
        <a:latin typeface="Century Gothic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avo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2000"/>
                <a:satMod val="160000"/>
              </a:schemeClr>
            </a:gs>
            <a:gs pos="77000">
              <a:schemeClr val="phClr">
                <a:tint val="100000"/>
                <a:shade val="73000"/>
                <a:satMod val="155000"/>
              </a:schemeClr>
            </a:gs>
            <a:gs pos="100000">
              <a:schemeClr val="phClr">
                <a:tint val="100000"/>
                <a:shade val="67000"/>
                <a:satMod val="145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Savon" id="{1306E473-ED32-493B-A2D0-240A757EDD34}" vid="{C20BADFE-D095-436F-9677-9264042809F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Савон</Template>
  <TotalTime>68</TotalTime>
  <Words>48</Words>
  <Application>Microsoft Office PowerPoint</Application>
  <PresentationFormat>Произвольный</PresentationFormat>
  <Paragraphs>11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Савон</vt:lpstr>
      <vt:lpstr>«Несколько волшебных фраз»</vt:lpstr>
      <vt:lpstr>«постарайтесь говорить эти   слова ,  своему ребенку  каждый день»</vt:lpstr>
      <vt:lpstr>«У тебя     все   полу-     чится»</vt:lpstr>
      <vt:lpstr> «Тебе   нечего бояться»</vt:lpstr>
      <vt:lpstr>   «Я   в тебя    верю»</vt:lpstr>
      <vt:lpstr>  «Я горжусь  тобой»</vt:lpstr>
      <vt:lpstr>«Ты де-  лаешь   меня счастли   вее»</vt:lpstr>
      <vt:lpstr>«Я не сомне-  ваюсь, что ты  с этим спра-вишся»</vt:lpstr>
      <vt:lpstr>   «Как   прошел      твой    день?»</vt:lpstr>
      <vt:lpstr>«Я тебя люблю»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«Несколько волшебных фраз»</dc:title>
  <dc:creator>Microsoft Office User</dc:creator>
  <cp:lastModifiedBy>ASUS</cp:lastModifiedBy>
  <cp:revision>12</cp:revision>
  <dcterms:created xsi:type="dcterms:W3CDTF">2019-10-13T13:13:28Z</dcterms:created>
  <dcterms:modified xsi:type="dcterms:W3CDTF">2022-11-19T15:06:55Z</dcterms:modified>
</cp:coreProperties>
</file>