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79" r:id="rId3"/>
    <p:sldId id="280" r:id="rId4"/>
    <p:sldId id="257" r:id="rId5"/>
    <p:sldId id="285" r:id="rId6"/>
    <p:sldId id="258" r:id="rId7"/>
    <p:sldId id="282" r:id="rId8"/>
    <p:sldId id="283" r:id="rId9"/>
    <p:sldId id="284" r:id="rId10"/>
    <p:sldId id="277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63" r:id="rId25"/>
    <p:sldId id="276" r:id="rId26"/>
    <p:sldId id="286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CF6CD-B6AD-4F39-A15A-F1E4EBA1F81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576B3-6A23-4D61-AADE-538E3E36D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576B3-6A23-4D61-AADE-538E3E36DE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576B3-6A23-4D61-AADE-538E3E36DE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ustaste.ru/chto-mozhno-sdelat-lobzikom-iz-dereva.html" TargetMode="External"/><Relationship Id="rId2" Type="http://schemas.openxmlformats.org/officeDocument/2006/relationships/hyperlink" Target="https://podelki.pro/podelki-lobzik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ru-RU" dirty="0" smtClean="0"/>
              <a:t>Предмет: Технология</a:t>
            </a:r>
            <a:br>
              <a:rPr lang="ru-RU" dirty="0" smtClean="0"/>
            </a:br>
            <a:r>
              <a:rPr lang="ru-RU" dirty="0" smtClean="0"/>
              <a:t>Тема урока: Выпиливание лобзиком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149080"/>
            <a:ext cx="3095352" cy="1800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Трунова Яна Анатольевна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ГБОУ СОШ №184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 </a:t>
            </a:r>
            <a:r>
              <a:rPr lang="ru-RU" sz="3100" dirty="0" smtClean="0">
                <a:solidFill>
                  <a:schemeClr val="bg1"/>
                </a:solidFill>
              </a:rPr>
              <a:t>Санкт-Петербург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2022г.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412776"/>
            <a:ext cx="648072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 </a:t>
            </a:r>
            <a:r>
              <a:rPr lang="ru-RU" sz="3200" b="1" i="1" dirty="0" smtClean="0">
                <a:latin typeface="Century" pitchFamily="18" charset="0"/>
              </a:rPr>
              <a:t>Правила безопасной работы.</a:t>
            </a:r>
          </a:p>
          <a:p>
            <a:r>
              <a:rPr lang="ru-RU" sz="2400" dirty="0" smtClean="0">
                <a:latin typeface="Century" pitchFamily="18" charset="0"/>
              </a:rPr>
              <a:t>1. Надежно прикреплять выпиловочный столик к крышке верстака.</a:t>
            </a:r>
          </a:p>
          <a:p>
            <a:r>
              <a:rPr lang="ru-RU" sz="2400" dirty="0" smtClean="0">
                <a:latin typeface="Century" pitchFamily="18" charset="0"/>
              </a:rPr>
              <a:t>2. Правильно и надежно закреплять пилку в лобзике.</a:t>
            </a:r>
          </a:p>
          <a:p>
            <a:r>
              <a:rPr lang="ru-RU" sz="2400" dirty="0" smtClean="0">
                <a:latin typeface="Century" pitchFamily="18" charset="0"/>
              </a:rPr>
              <a:t>3. Во время работы не наклоняться низко над изделием.</a:t>
            </a:r>
          </a:p>
          <a:p>
            <a:r>
              <a:rPr lang="ru-RU" sz="2400" dirty="0" smtClean="0">
                <a:latin typeface="Century" pitchFamily="18" charset="0"/>
              </a:rPr>
              <a:t>4. Во время выпиливания нельзя держать левую руку близко к полотну пилки.</a:t>
            </a:r>
          </a:p>
          <a:p>
            <a:r>
              <a:rPr lang="ru-RU" sz="2400" dirty="0" smtClean="0">
                <a:latin typeface="Century" pitchFamily="18" charset="0"/>
              </a:rPr>
              <a:t>5. При выпиливании не делать рывков лобзиком и не допускать изгибов пилки.</a:t>
            </a:r>
          </a:p>
          <a:p>
            <a:r>
              <a:rPr lang="ru-RU" sz="2400" dirty="0" smtClean="0">
                <a:latin typeface="Century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124744"/>
            <a:ext cx="480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Какие предметы мы можем изготовить с помощью ручного лобзика?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2184" y="1687068"/>
            <a:ext cx="6199632" cy="3483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1" y="836712"/>
            <a:ext cx="7632847" cy="4154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84161"/>
            <a:ext cx="6552728" cy="5276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171575"/>
            <a:ext cx="4968552" cy="45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1100137"/>
            <a:ext cx="4762500" cy="465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личник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5" y="533400"/>
            <a:ext cx="771525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1900" y="548680"/>
            <a:ext cx="3032348" cy="5544616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71529"/>
            <a:ext cx="3168352" cy="5657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грушки из фане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043608" y="126876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Цель урока: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Изучить с учащимися устройство лобзика и правила его использования; </a:t>
            </a:r>
          </a:p>
          <a:p>
            <a:r>
              <a:rPr lang="ru-RU" dirty="0" smtClean="0"/>
              <a:t> Научить учащихся  художественно-прикладной обработке древесины с помощью  ручного лобзика;</a:t>
            </a:r>
          </a:p>
          <a:p>
            <a:r>
              <a:rPr lang="ru-RU" dirty="0" smtClean="0"/>
              <a:t>Ознакомить учащихся с областью применения изделий изготовленных ручным лобзиком;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грушки из фане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грушки из фанеры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1124745"/>
            <a:ext cx="6988234" cy="4654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грушки из фанеры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692696"/>
            <a:ext cx="6165304" cy="616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грушки из фанеры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692696"/>
            <a:ext cx="612068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130300"/>
            <a:ext cx="7162800" cy="459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340768"/>
            <a:ext cx="849694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Проверяем свои знания: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 Как называется инструмент для выпиливания из фанеры, из каких основных частей он состоит?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2 ) Почему выпиливание рисунка начинают с внутренних контуров?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Каким образом пилка должна оказаться внутри выпиливаемого контура?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Как должны быть наклонены зубья пилки?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5 ) Почему при выпиливании двигают и поворачивают заготовку, а не лобзик?</a:t>
            </a:r>
          </a:p>
          <a:p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564904"/>
            <a:ext cx="5991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5" y="1484784"/>
            <a:ext cx="66247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Технология </a:t>
            </a:r>
            <a:r>
              <a:rPr lang="ru-RU" b="1" dirty="0" smtClean="0"/>
              <a:t>5 класс. </a:t>
            </a:r>
            <a:r>
              <a:rPr lang="ru-RU" b="1" dirty="0" smtClean="0"/>
              <a:t>Учебник. </a:t>
            </a:r>
            <a:r>
              <a:rPr lang="ru-RU" dirty="0" smtClean="0"/>
              <a:t>Тищенко А.Т. / Синица Н.В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endParaRPr lang="ru-RU" b="1" dirty="0" smtClean="0"/>
          </a:p>
          <a:p>
            <a:r>
              <a:rPr lang="ru-RU" dirty="0" smtClean="0"/>
              <a:t>2. Сайт </a:t>
            </a:r>
            <a:r>
              <a:rPr lang="en-US" dirty="0" smtClean="0">
                <a:hlinkClick r:id="rId2"/>
              </a:rPr>
              <a:t>https://podelki.pro/podelki-lobzikom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pPr marL="342900" indent="-342900">
              <a:buAutoNum type="arabicPeriod" startAt="3"/>
            </a:pPr>
            <a:r>
              <a:rPr lang="ru-RU" dirty="0" smtClean="0"/>
              <a:t>Сайт </a:t>
            </a:r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rustaste.ru/chto-mozhno-sdelat-lobzikom-iz-dereva.html</a:t>
            </a:r>
            <a:endParaRPr lang="ru-RU" dirty="0" smtClean="0"/>
          </a:p>
          <a:p>
            <a:pPr marL="342900" indent="-342900">
              <a:buAutoNum type="arabicPeriod" startAt="3"/>
            </a:pPr>
            <a:r>
              <a:rPr lang="ru-RU" dirty="0" smtClean="0"/>
              <a:t>Сайт  </a:t>
            </a:r>
            <a:r>
              <a:rPr lang="en-US" dirty="0" smtClean="0"/>
              <a:t>https://domastroevo.ru/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План урока: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19256" cy="2691744"/>
          </a:xfrm>
        </p:spPr>
        <p:txBody>
          <a:bodyPr/>
          <a:lstStyle/>
          <a:p>
            <a:r>
              <a:rPr lang="ru-RU" dirty="0" smtClean="0"/>
              <a:t>Знакомство с основными понятиями.</a:t>
            </a:r>
          </a:p>
          <a:p>
            <a:r>
              <a:rPr lang="ru-RU" dirty="0" smtClean="0"/>
              <a:t>Практическая работа</a:t>
            </a:r>
          </a:p>
          <a:p>
            <a:r>
              <a:rPr lang="ru-RU" dirty="0" smtClean="0"/>
              <a:t>Выводы</a:t>
            </a:r>
          </a:p>
          <a:p>
            <a:r>
              <a:rPr lang="ru-RU" dirty="0" smtClean="0"/>
              <a:t>Рефлексия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908720"/>
            <a:ext cx="80648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Выпиливание лобзиком- </a:t>
            </a:r>
            <a:r>
              <a:rPr lang="ru-RU" sz="3200" b="1" dirty="0" smtClean="0"/>
              <a:t>это один из распространенных видов художественно прикладной обработки древесины, заключающийся в том, что изделиям из тонкой древесины или фанеры придают необходимые криволинейные формы (выпиливают)».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Разного рода поделки из фанеры и древесины, выполненные умельцами-мастерами, ценятся весьма высоко по всему миру, вызывая всеобщее восхищение. Бесспорно, резьба — это творчество и искусство и вы непременно сможете ею овладеть, приложив усилия, и постоянно оттачивая свое мастерство.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96752"/>
            <a:ext cx="31683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Лобзик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представляет собой металлическую рамку, на концах которой имеются винтовые зажимы с гайками для крепления пилки.(рис 1)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s://www.tepka.ru/tehnologiya_5m/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лобз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1628800"/>
            <a:ext cx="3764433" cy="35525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flipH="1">
            <a:off x="3059832" y="5805263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Рис. 1. Ручной лобзик: 1 — рамка; 2 — ручка; 3 — зажимные гайки; 4 — пилка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21602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Пилка</a:t>
            </a:r>
            <a:r>
              <a:rPr lang="ru-RU" sz="3200" dirty="0" smtClean="0"/>
              <a:t>- узкая тонкая металлическая полоска с мелкими зубьями. </a:t>
            </a:r>
            <a:r>
              <a:rPr lang="ru-RU" sz="1200" dirty="0" smtClean="0"/>
              <a:t>Рис.2</a:t>
            </a:r>
            <a:endParaRPr lang="ru-RU" sz="1200" dirty="0"/>
          </a:p>
        </p:txBody>
      </p:sp>
      <p:pic>
        <p:nvPicPr>
          <p:cNvPr id="4" name="Рисунок 3" descr="закрепление пилки в лобзик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0874" y="866508"/>
            <a:ext cx="5107545" cy="37866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43808" y="5517233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Рис. 2. Закрепление пилки в лобзике (а), приспособление для стяжки (б)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37444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Пилку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в лобзике закрепляют с наклоном зубьев в сторону ручки.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Для выпиливания лобзиком применяют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выпиловочный столик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(рис. 3), который крепят в крышке верстака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струбциной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ыпиловоч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836712"/>
            <a:ext cx="4824536" cy="446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5517232"/>
            <a:ext cx="4392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Рис. 3. Выпиловочный столик: 1 — верстак; 2 — струбцина; 3 — дощечка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3888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Фанеру укладывают на выпиловочный столик и во время пиления постоянно придерживают её левой рукой, прижимая к столику. Лобзик держат правой рукой за ручку и пилят заготовку по разметке, перемещая лобзик вверх-вниз плавно и без рывков так, чтобы пилка всё время располагалась вертикально (рис. 4).</a:t>
            </a:r>
            <a:endParaRPr lang="ru-RU" sz="2400" dirty="0"/>
          </a:p>
        </p:txBody>
      </p:sp>
      <p:pic>
        <p:nvPicPr>
          <p:cNvPr id="3" name="Рисунок 2" descr="выпилива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908719"/>
            <a:ext cx="3384376" cy="38235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544522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Рис. 4. Выпиливание внутреннего контура рисунка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542</TotalTime>
  <Words>429</Words>
  <Application>Microsoft Office PowerPoint</Application>
  <PresentationFormat>Экран (4:3)</PresentationFormat>
  <Paragraphs>49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Предмет: Технология Тема урока: Выпиливание лобзиком</vt:lpstr>
      <vt:lpstr>Цель урока:</vt:lpstr>
      <vt:lpstr>План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Технология Тема урока: Выпиливание лобзиком</dc:title>
  <dc:creator>Учитель</dc:creator>
  <cp:lastModifiedBy>Ученик</cp:lastModifiedBy>
  <cp:revision>55</cp:revision>
  <dcterms:created xsi:type="dcterms:W3CDTF">2022-11-14T10:39:32Z</dcterms:created>
  <dcterms:modified xsi:type="dcterms:W3CDTF">2022-11-19T13:26:33Z</dcterms:modified>
</cp:coreProperties>
</file>