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259" r:id="rId5"/>
    <p:sldId id="262" r:id="rId6"/>
    <p:sldId id="268" r:id="rId7"/>
    <p:sldId id="274" r:id="rId8"/>
    <p:sldId id="267" r:id="rId9"/>
    <p:sldId id="276" r:id="rId10"/>
    <p:sldId id="277" r:id="rId11"/>
    <p:sldId id="260" r:id="rId12"/>
    <p:sldId id="264" r:id="rId13"/>
    <p:sldId id="265" r:id="rId14"/>
    <p:sldId id="266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8B8EBE-3D50-4A96-96E0-4491B2DB50DB}" v="52" dt="2021-12-05T13:53:40.3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60" autoAdjust="0"/>
    <p:restoredTop sz="94660"/>
  </p:normalViewPr>
  <p:slideViewPr>
    <p:cSldViewPr>
      <p:cViewPr varScale="1">
        <p:scale>
          <a:sx n="86" d="100"/>
          <a:sy n="86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Юлия Богданова" userId="e4ddac2310110152" providerId="LiveId" clId="{D48B8EBE-3D50-4A96-96E0-4491B2DB50DB}"/>
    <pc:docChg chg="undo custSel addSld delSld modSld sldOrd">
      <pc:chgData name="Юлия Богданова" userId="e4ddac2310110152" providerId="LiveId" clId="{D48B8EBE-3D50-4A96-96E0-4491B2DB50DB}" dt="2021-12-05T13:53:40.333" v="1182"/>
      <pc:docMkLst>
        <pc:docMk/>
      </pc:docMkLst>
      <pc:sldChg chg="modSp mod">
        <pc:chgData name="Юлия Богданова" userId="e4ddac2310110152" providerId="LiveId" clId="{D48B8EBE-3D50-4A96-96E0-4491B2DB50DB}" dt="2021-11-16T18:28:44.445" v="27" actId="1076"/>
        <pc:sldMkLst>
          <pc:docMk/>
          <pc:sldMk cId="0" sldId="257"/>
        </pc:sldMkLst>
        <pc:picChg chg="mod">
          <ac:chgData name="Юлия Богданова" userId="e4ddac2310110152" providerId="LiveId" clId="{D48B8EBE-3D50-4A96-96E0-4491B2DB50DB}" dt="2021-11-16T18:28:44.445" v="27" actId="1076"/>
          <ac:picMkLst>
            <pc:docMk/>
            <pc:sldMk cId="0" sldId="257"/>
            <ac:picMk id="4" creationId="{00000000-0000-0000-0000-000000000000}"/>
          </ac:picMkLst>
        </pc:picChg>
      </pc:sldChg>
      <pc:sldChg chg="addSp modSp del mod">
        <pc:chgData name="Юлия Богданова" userId="e4ddac2310110152" providerId="LiveId" clId="{D48B8EBE-3D50-4A96-96E0-4491B2DB50DB}" dt="2021-12-01T10:29:32.323" v="816" actId="2696"/>
        <pc:sldMkLst>
          <pc:docMk/>
          <pc:sldMk cId="0" sldId="258"/>
        </pc:sldMkLst>
        <pc:picChg chg="mod">
          <ac:chgData name="Юлия Богданова" userId="e4ddac2310110152" providerId="LiveId" clId="{D48B8EBE-3D50-4A96-96E0-4491B2DB50DB}" dt="2021-11-16T18:41:17.608" v="435" actId="14100"/>
          <ac:picMkLst>
            <pc:docMk/>
            <pc:sldMk cId="0" sldId="258"/>
            <ac:picMk id="4" creationId="{00000000-0000-0000-0000-000000000000}"/>
          </ac:picMkLst>
        </pc:picChg>
        <pc:picChg chg="mod">
          <ac:chgData name="Юлия Богданова" userId="e4ddac2310110152" providerId="LiveId" clId="{D48B8EBE-3D50-4A96-96E0-4491B2DB50DB}" dt="2021-11-16T18:41:25.627" v="437" actId="14100"/>
          <ac:picMkLst>
            <pc:docMk/>
            <pc:sldMk cId="0" sldId="258"/>
            <ac:picMk id="5" creationId="{00000000-0000-0000-0000-000000000000}"/>
          </ac:picMkLst>
        </pc:picChg>
        <pc:cxnChg chg="add mod">
          <ac:chgData name="Юлия Богданова" userId="e4ddac2310110152" providerId="LiveId" clId="{D48B8EBE-3D50-4A96-96E0-4491B2DB50DB}" dt="2021-11-16T18:41:32.834" v="438" actId="1076"/>
          <ac:cxnSpMkLst>
            <pc:docMk/>
            <pc:sldMk cId="0" sldId="258"/>
            <ac:cxnSpMk id="3" creationId="{7D2C9F7B-14A5-42D8-B033-0635B9DAAB5F}"/>
          </ac:cxnSpMkLst>
        </pc:cxnChg>
        <pc:cxnChg chg="add">
          <ac:chgData name="Юлия Богданова" userId="e4ddac2310110152" providerId="LiveId" clId="{D48B8EBE-3D50-4A96-96E0-4491B2DB50DB}" dt="2021-11-16T18:40:34.427" v="432" actId="11529"/>
          <ac:cxnSpMkLst>
            <pc:docMk/>
            <pc:sldMk cId="0" sldId="258"/>
            <ac:cxnSpMk id="9" creationId="{97E19E91-A43A-45EA-86B2-7E666B05AD02}"/>
          </ac:cxnSpMkLst>
        </pc:cxnChg>
      </pc:sldChg>
      <pc:sldChg chg="addSp modSp mod">
        <pc:chgData name="Юлия Богданова" userId="e4ddac2310110152" providerId="LiveId" clId="{D48B8EBE-3D50-4A96-96E0-4491B2DB50DB}" dt="2021-11-19T08:25:50.184" v="814" actId="1076"/>
        <pc:sldMkLst>
          <pc:docMk/>
          <pc:sldMk cId="0" sldId="259"/>
        </pc:sldMkLst>
        <pc:spChg chg="add mod">
          <ac:chgData name="Юлия Богданова" userId="e4ddac2310110152" providerId="LiveId" clId="{D48B8EBE-3D50-4A96-96E0-4491B2DB50DB}" dt="2021-11-16T18:34:44.649" v="238" actId="2711"/>
          <ac:spMkLst>
            <pc:docMk/>
            <pc:sldMk cId="0" sldId="259"/>
            <ac:spMk id="2" creationId="{D84265AF-0D17-4A56-9E08-A3EAACC2FA93}"/>
          </ac:spMkLst>
        </pc:spChg>
        <pc:spChg chg="mod">
          <ac:chgData name="Юлия Богданова" userId="e4ddac2310110152" providerId="LiveId" clId="{D48B8EBE-3D50-4A96-96E0-4491B2DB50DB}" dt="2021-11-19T08:24:15.139" v="809" actId="20577"/>
          <ac:spMkLst>
            <pc:docMk/>
            <pc:sldMk cId="0" sldId="259"/>
            <ac:spMk id="3" creationId="{00000000-0000-0000-0000-000000000000}"/>
          </ac:spMkLst>
        </pc:spChg>
        <pc:picChg chg="mod">
          <ac:chgData name="Юлия Богданова" userId="e4ddac2310110152" providerId="LiveId" clId="{D48B8EBE-3D50-4A96-96E0-4491B2DB50DB}" dt="2021-11-19T08:25:50.184" v="814" actId="1076"/>
          <ac:picMkLst>
            <pc:docMk/>
            <pc:sldMk cId="0" sldId="259"/>
            <ac:picMk id="4" creationId="{00000000-0000-0000-0000-000000000000}"/>
          </ac:picMkLst>
        </pc:picChg>
      </pc:sldChg>
      <pc:sldChg chg="addSp delSp modSp mod setBg">
        <pc:chgData name="Юлия Богданова" userId="e4ddac2310110152" providerId="LiveId" clId="{D48B8EBE-3D50-4A96-96E0-4491B2DB50DB}" dt="2021-12-05T13:15:39.185" v="1076" actId="1076"/>
        <pc:sldMkLst>
          <pc:docMk/>
          <pc:sldMk cId="0" sldId="260"/>
        </pc:sldMkLst>
        <pc:spChg chg="add del">
          <ac:chgData name="Юлия Богданова" userId="e4ddac2310110152" providerId="LiveId" clId="{D48B8EBE-3D50-4A96-96E0-4491B2DB50DB}" dt="2021-11-16T18:42:05.201" v="440" actId="22"/>
          <ac:spMkLst>
            <pc:docMk/>
            <pc:sldMk cId="0" sldId="260"/>
            <ac:spMk id="5" creationId="{5D2CB8BC-9FF5-47C1-AC2B-EC8B419B5F87}"/>
          </ac:spMkLst>
        </pc:spChg>
        <pc:spChg chg="del">
          <ac:chgData name="Юлия Богданова" userId="e4ddac2310110152" providerId="LiveId" clId="{D48B8EBE-3D50-4A96-96E0-4491B2DB50DB}" dt="2021-12-01T10:29:45.981" v="817" actId="478"/>
          <ac:spMkLst>
            <pc:docMk/>
            <pc:sldMk cId="0" sldId="260"/>
            <ac:spMk id="7" creationId="{00000000-0000-0000-0000-000000000000}"/>
          </ac:spMkLst>
        </pc:spChg>
        <pc:picChg chg="mod">
          <ac:chgData name="Юлия Богданова" userId="e4ddac2310110152" providerId="LiveId" clId="{D48B8EBE-3D50-4A96-96E0-4491B2DB50DB}" dt="2021-12-05T13:15:39.185" v="1076" actId="1076"/>
          <ac:picMkLst>
            <pc:docMk/>
            <pc:sldMk cId="0" sldId="260"/>
            <ac:picMk id="6" creationId="{00000000-0000-0000-0000-000000000000}"/>
          </ac:picMkLst>
        </pc:picChg>
      </pc:sldChg>
      <pc:sldChg chg="addSp delSp modSp new mod setBg">
        <pc:chgData name="Юлия Богданова" userId="e4ddac2310110152" providerId="LiveId" clId="{D48B8EBE-3D50-4A96-96E0-4491B2DB50DB}" dt="2021-11-16T18:28:38.597" v="26"/>
        <pc:sldMkLst>
          <pc:docMk/>
          <pc:sldMk cId="2075489758" sldId="261"/>
        </pc:sldMkLst>
        <pc:spChg chg="mod">
          <ac:chgData name="Юлия Богданова" userId="e4ddac2310110152" providerId="LiveId" clId="{D48B8EBE-3D50-4A96-96E0-4491B2DB50DB}" dt="2021-11-16T18:28:21.573" v="25" actId="20577"/>
          <ac:spMkLst>
            <pc:docMk/>
            <pc:sldMk cId="2075489758" sldId="261"/>
            <ac:spMk id="2" creationId="{A6830EAD-7377-4F09-8AB0-8DAF63C692EE}"/>
          </ac:spMkLst>
        </pc:spChg>
        <pc:spChg chg="del">
          <ac:chgData name="Юлия Богданова" userId="e4ddac2310110152" providerId="LiveId" clId="{D48B8EBE-3D50-4A96-96E0-4491B2DB50DB}" dt="2021-11-16T18:27:48.696" v="1"/>
          <ac:spMkLst>
            <pc:docMk/>
            <pc:sldMk cId="2075489758" sldId="261"/>
            <ac:spMk id="3" creationId="{439DB9FE-FCF9-426A-AD67-8C8E879430B2}"/>
          </ac:spMkLst>
        </pc:spChg>
        <pc:picChg chg="add mod">
          <ac:chgData name="Юлия Богданова" userId="e4ddac2310110152" providerId="LiveId" clId="{D48B8EBE-3D50-4A96-96E0-4491B2DB50DB}" dt="2021-11-16T18:27:56.824" v="3" actId="14100"/>
          <ac:picMkLst>
            <pc:docMk/>
            <pc:sldMk cId="2075489758" sldId="261"/>
            <ac:picMk id="5" creationId="{50A665B7-9471-4BBA-84AC-B7EA4FDCD0B7}"/>
          </ac:picMkLst>
        </pc:picChg>
      </pc:sldChg>
      <pc:sldChg chg="modSp new mod setBg">
        <pc:chgData name="Юлия Богданова" userId="e4ddac2310110152" providerId="LiveId" clId="{D48B8EBE-3D50-4A96-96E0-4491B2DB50DB}" dt="2021-11-16T18:38:07.966" v="384"/>
        <pc:sldMkLst>
          <pc:docMk/>
          <pc:sldMk cId="1347706364" sldId="262"/>
        </pc:sldMkLst>
        <pc:spChg chg="mod">
          <ac:chgData name="Юлия Богданова" userId="e4ddac2310110152" providerId="LiveId" clId="{D48B8EBE-3D50-4A96-96E0-4491B2DB50DB}" dt="2021-11-16T18:35:34.878" v="264" actId="20577"/>
          <ac:spMkLst>
            <pc:docMk/>
            <pc:sldMk cId="1347706364" sldId="262"/>
            <ac:spMk id="2" creationId="{E0E635D6-CB11-410A-9E18-14B509747C20}"/>
          </ac:spMkLst>
        </pc:spChg>
        <pc:spChg chg="mod">
          <ac:chgData name="Юлия Богданова" userId="e4ddac2310110152" providerId="LiveId" clId="{D48B8EBE-3D50-4A96-96E0-4491B2DB50DB}" dt="2021-11-16T18:37:58.737" v="383" actId="207"/>
          <ac:spMkLst>
            <pc:docMk/>
            <pc:sldMk cId="1347706364" sldId="262"/>
            <ac:spMk id="3" creationId="{973E2C0F-8884-4C89-9415-828A962115C2}"/>
          </ac:spMkLst>
        </pc:spChg>
      </pc:sldChg>
      <pc:sldChg chg="addSp delSp modSp new del mod">
        <pc:chgData name="Юлия Богданова" userId="e4ddac2310110152" providerId="LiveId" clId="{D48B8EBE-3D50-4A96-96E0-4491B2DB50DB}" dt="2021-12-01T10:29:25.321" v="815" actId="2696"/>
        <pc:sldMkLst>
          <pc:docMk/>
          <pc:sldMk cId="4170247901" sldId="263"/>
        </pc:sldMkLst>
        <pc:spChg chg="mod">
          <ac:chgData name="Юлия Богданова" userId="e4ddac2310110152" providerId="LiveId" clId="{D48B8EBE-3D50-4A96-96E0-4491B2DB50DB}" dt="2021-11-16T18:39:40.673" v="426" actId="1076"/>
          <ac:spMkLst>
            <pc:docMk/>
            <pc:sldMk cId="4170247901" sldId="263"/>
            <ac:spMk id="2" creationId="{29D9D6AA-9FA2-431D-83AB-CDD36701EB91}"/>
          </ac:spMkLst>
        </pc:spChg>
        <pc:spChg chg="del">
          <ac:chgData name="Юлия Богданова" userId="e4ddac2310110152" providerId="LiveId" clId="{D48B8EBE-3D50-4A96-96E0-4491B2DB50DB}" dt="2021-11-16T18:38:19.440" v="386" actId="478"/>
          <ac:spMkLst>
            <pc:docMk/>
            <pc:sldMk cId="4170247901" sldId="263"/>
            <ac:spMk id="3" creationId="{7F50D860-0B4A-4797-B309-C6580C3C2B62}"/>
          </ac:spMkLst>
        </pc:spChg>
        <pc:spChg chg="add del mod">
          <ac:chgData name="Юлия Богданова" userId="e4ddac2310110152" providerId="LiveId" clId="{D48B8EBE-3D50-4A96-96E0-4491B2DB50DB}" dt="2021-11-16T18:39:11.456" v="412" actId="478"/>
          <ac:spMkLst>
            <pc:docMk/>
            <pc:sldMk cId="4170247901" sldId="263"/>
            <ac:spMk id="4" creationId="{E4677B0F-D53F-4543-9458-C311B521D352}"/>
          </ac:spMkLst>
        </pc:spChg>
        <pc:spChg chg="add del mod">
          <ac:chgData name="Юлия Богданова" userId="e4ddac2310110152" providerId="LiveId" clId="{D48B8EBE-3D50-4A96-96E0-4491B2DB50DB}" dt="2021-11-16T18:39:36.437" v="425" actId="478"/>
          <ac:spMkLst>
            <pc:docMk/>
            <pc:sldMk cId="4170247901" sldId="263"/>
            <ac:spMk id="5" creationId="{4B7F0AD8-3D3C-48E2-BCE0-E29B1D7FD0A0}"/>
          </ac:spMkLst>
        </pc:spChg>
      </pc:sldChg>
      <pc:sldChg chg="addSp delSp modSp new mod setBg">
        <pc:chgData name="Юлия Богданова" userId="e4ddac2310110152" providerId="LiveId" clId="{D48B8EBE-3D50-4A96-96E0-4491B2DB50DB}" dt="2021-12-05T12:40:41.964" v="974"/>
        <pc:sldMkLst>
          <pc:docMk/>
          <pc:sldMk cId="3355521326" sldId="264"/>
        </pc:sldMkLst>
        <pc:spChg chg="del">
          <ac:chgData name="Юлия Богданова" userId="e4ddac2310110152" providerId="LiveId" clId="{D48B8EBE-3D50-4A96-96E0-4491B2DB50DB}" dt="2021-12-01T10:54:13.766" v="921" actId="478"/>
          <ac:spMkLst>
            <pc:docMk/>
            <pc:sldMk cId="3355521326" sldId="264"/>
            <ac:spMk id="2" creationId="{A88F7C07-A2DB-41BE-9FC6-3B40AFC99072}"/>
          </ac:spMkLst>
        </pc:spChg>
        <pc:spChg chg="del">
          <ac:chgData name="Юлия Богданова" userId="e4ddac2310110152" providerId="LiveId" clId="{D48B8EBE-3D50-4A96-96E0-4491B2DB50DB}" dt="2021-11-16T18:42:57.840" v="442"/>
          <ac:spMkLst>
            <pc:docMk/>
            <pc:sldMk cId="3355521326" sldId="264"/>
            <ac:spMk id="3" creationId="{94252BBA-7D96-416E-89E2-82737F663166}"/>
          </ac:spMkLst>
        </pc:spChg>
        <pc:spChg chg="add del">
          <ac:chgData name="Юлия Богданова" userId="e4ddac2310110152" providerId="LiveId" clId="{D48B8EBE-3D50-4A96-96E0-4491B2DB50DB}" dt="2021-11-16T18:43:10.629" v="445" actId="22"/>
          <ac:spMkLst>
            <pc:docMk/>
            <pc:sldMk cId="3355521326" sldId="264"/>
            <ac:spMk id="7" creationId="{0945F4CE-E203-4FF5-8672-59A3E837D329}"/>
          </ac:spMkLst>
        </pc:spChg>
        <pc:picChg chg="add mod">
          <ac:chgData name="Юлия Богданова" userId="e4ddac2310110152" providerId="LiveId" clId="{D48B8EBE-3D50-4A96-96E0-4491B2DB50DB}" dt="2021-12-01T10:54:22.048" v="923" actId="1076"/>
          <ac:picMkLst>
            <pc:docMk/>
            <pc:sldMk cId="3355521326" sldId="264"/>
            <ac:picMk id="5" creationId="{32333667-68E1-4BDC-BDDA-DCA45D9127FE}"/>
          </ac:picMkLst>
        </pc:picChg>
      </pc:sldChg>
      <pc:sldChg chg="addSp delSp modSp new mod setBg">
        <pc:chgData name="Юлия Богданова" userId="e4ddac2310110152" providerId="LiveId" clId="{D48B8EBE-3D50-4A96-96E0-4491B2DB50DB}" dt="2021-12-05T12:41:43.257" v="1000" actId="1076"/>
        <pc:sldMkLst>
          <pc:docMk/>
          <pc:sldMk cId="638284417" sldId="265"/>
        </pc:sldMkLst>
        <pc:spChg chg="mod">
          <ac:chgData name="Юлия Богданова" userId="e4ddac2310110152" providerId="LiveId" clId="{D48B8EBE-3D50-4A96-96E0-4491B2DB50DB}" dt="2021-11-16T18:49:03.257" v="475" actId="20577"/>
          <ac:spMkLst>
            <pc:docMk/>
            <pc:sldMk cId="638284417" sldId="265"/>
            <ac:spMk id="2" creationId="{15F46C6C-397F-444B-B18C-9CA08D07A7D8}"/>
          </ac:spMkLst>
        </pc:spChg>
        <pc:spChg chg="del">
          <ac:chgData name="Юлия Богданова" userId="e4ddac2310110152" providerId="LiveId" clId="{D48B8EBE-3D50-4A96-96E0-4491B2DB50DB}" dt="2021-11-16T18:49:44.301" v="476"/>
          <ac:spMkLst>
            <pc:docMk/>
            <pc:sldMk cId="638284417" sldId="265"/>
            <ac:spMk id="3" creationId="{358D6FE9-8A55-4085-8F14-FE11D02D0C59}"/>
          </ac:spMkLst>
        </pc:spChg>
        <pc:spChg chg="add mod">
          <ac:chgData name="Юлия Богданова" userId="e4ddac2310110152" providerId="LiveId" clId="{D48B8EBE-3D50-4A96-96E0-4491B2DB50DB}" dt="2021-12-05T12:41:06.975" v="976" actId="1076"/>
          <ac:spMkLst>
            <pc:docMk/>
            <pc:sldMk cId="638284417" sldId="265"/>
            <ac:spMk id="5" creationId="{4C8AA1D7-F208-48B4-806D-D6ABB30B0335}"/>
          </ac:spMkLst>
        </pc:spChg>
        <pc:spChg chg="add del mod">
          <ac:chgData name="Юлия Богданова" userId="e4ddac2310110152" providerId="LiveId" clId="{D48B8EBE-3D50-4A96-96E0-4491B2DB50DB}" dt="2021-11-16T18:50:32.414" v="498"/>
          <ac:spMkLst>
            <pc:docMk/>
            <pc:sldMk cId="638284417" sldId="265"/>
            <ac:spMk id="6" creationId="{7AE2B34A-7B78-409F-A761-C76CE31AA4AA}"/>
          </ac:spMkLst>
        </pc:spChg>
        <pc:spChg chg="add del mod">
          <ac:chgData name="Юлия Богданова" userId="e4ddac2310110152" providerId="LiveId" clId="{D48B8EBE-3D50-4A96-96E0-4491B2DB50DB}" dt="2021-11-16T18:51:04.818" v="521"/>
          <ac:spMkLst>
            <pc:docMk/>
            <pc:sldMk cId="638284417" sldId="265"/>
            <ac:spMk id="7" creationId="{0B4CB52C-2FCF-42EA-AD98-BA23CD6188BC}"/>
          </ac:spMkLst>
        </pc:spChg>
        <pc:spChg chg="add mod">
          <ac:chgData name="Юлия Богданова" userId="e4ddac2310110152" providerId="LiveId" clId="{D48B8EBE-3D50-4A96-96E0-4491B2DB50DB}" dt="2021-12-05T12:41:09.145" v="977" actId="1076"/>
          <ac:spMkLst>
            <pc:docMk/>
            <pc:sldMk cId="638284417" sldId="265"/>
            <ac:spMk id="9" creationId="{C4780F1F-9CD5-4914-9FB4-9B1DAB8E555D}"/>
          </ac:spMkLst>
        </pc:spChg>
        <pc:spChg chg="add del mod">
          <ac:chgData name="Юлия Богданова" userId="e4ddac2310110152" providerId="LiveId" clId="{D48B8EBE-3D50-4A96-96E0-4491B2DB50DB}" dt="2021-11-16T18:51:09.248" v="522" actId="478"/>
          <ac:spMkLst>
            <pc:docMk/>
            <pc:sldMk cId="638284417" sldId="265"/>
            <ac:spMk id="11" creationId="{BD4B7384-03FF-4B87-8F37-0112336A81DC}"/>
          </ac:spMkLst>
        </pc:spChg>
        <pc:spChg chg="add del">
          <ac:chgData name="Юлия Богданова" userId="e4ddac2310110152" providerId="LiveId" clId="{D48B8EBE-3D50-4A96-96E0-4491B2DB50DB}" dt="2021-11-16T18:52:19.741" v="524" actId="22"/>
          <ac:spMkLst>
            <pc:docMk/>
            <pc:sldMk cId="638284417" sldId="265"/>
            <ac:spMk id="13" creationId="{8C62BB7F-6C8F-4375-98E7-AE2553BA4997}"/>
          </ac:spMkLst>
        </pc:spChg>
        <pc:spChg chg="add mod">
          <ac:chgData name="Юлия Богданова" userId="e4ddac2310110152" providerId="LiveId" clId="{D48B8EBE-3D50-4A96-96E0-4491B2DB50DB}" dt="2021-12-05T12:41:30.482" v="998" actId="1076"/>
          <ac:spMkLst>
            <pc:docMk/>
            <pc:sldMk cId="638284417" sldId="265"/>
            <ac:spMk id="15" creationId="{0B1F2744-B6F7-4776-B3F3-ECC081B15C6E}"/>
          </ac:spMkLst>
        </pc:spChg>
        <pc:spChg chg="add mod">
          <ac:chgData name="Юлия Богданова" userId="e4ddac2310110152" providerId="LiveId" clId="{D48B8EBE-3D50-4A96-96E0-4491B2DB50DB}" dt="2021-12-05T12:41:19.231" v="987" actId="403"/>
          <ac:spMkLst>
            <pc:docMk/>
            <pc:sldMk cId="638284417" sldId="265"/>
            <ac:spMk id="17" creationId="{CE95DC68-20CA-4C9B-906D-2877FB3915B5}"/>
          </ac:spMkLst>
        </pc:spChg>
        <pc:spChg chg="add mod">
          <ac:chgData name="Юлия Богданова" userId="e4ddac2310110152" providerId="LiveId" clId="{D48B8EBE-3D50-4A96-96E0-4491B2DB50DB}" dt="2021-12-05T12:41:37.589" v="999" actId="1076"/>
          <ac:spMkLst>
            <pc:docMk/>
            <pc:sldMk cId="638284417" sldId="265"/>
            <ac:spMk id="18" creationId="{0466488D-4CB1-4958-955F-55252ED87CD6}"/>
          </ac:spMkLst>
        </pc:spChg>
        <pc:spChg chg="add mod">
          <ac:chgData name="Юлия Богданова" userId="e4ddac2310110152" providerId="LiveId" clId="{D48B8EBE-3D50-4A96-96E0-4491B2DB50DB}" dt="2021-12-05T12:41:43.257" v="1000" actId="1076"/>
          <ac:spMkLst>
            <pc:docMk/>
            <pc:sldMk cId="638284417" sldId="265"/>
            <ac:spMk id="19" creationId="{4BC50B17-1487-4B3C-AE3E-1EDA1ABE719E}"/>
          </ac:spMkLst>
        </pc:spChg>
        <pc:graphicFrameChg chg="add del mod modGraphic">
          <ac:chgData name="Юлия Богданова" userId="e4ddac2310110152" providerId="LiveId" clId="{D48B8EBE-3D50-4A96-96E0-4491B2DB50DB}" dt="2021-11-16T18:51:04.815" v="519" actId="478"/>
          <ac:graphicFrameMkLst>
            <pc:docMk/>
            <pc:sldMk cId="638284417" sldId="265"/>
            <ac:graphicFrameMk id="4" creationId="{600992E3-3B75-4172-AF28-FEC00E349E21}"/>
          </ac:graphicFrameMkLst>
        </pc:graphicFrameChg>
      </pc:sldChg>
      <pc:sldChg chg="addSp delSp modSp new mod setBg">
        <pc:chgData name="Юлия Богданова" userId="e4ddac2310110152" providerId="LiveId" clId="{D48B8EBE-3D50-4A96-96E0-4491B2DB50DB}" dt="2021-12-05T13:46:30.232" v="1131" actId="122"/>
        <pc:sldMkLst>
          <pc:docMk/>
          <pc:sldMk cId="769989512" sldId="266"/>
        </pc:sldMkLst>
        <pc:spChg chg="del">
          <ac:chgData name="Юлия Богданова" userId="e4ddac2310110152" providerId="LiveId" clId="{D48B8EBE-3D50-4A96-96E0-4491B2DB50DB}" dt="2021-12-01T10:54:31.375" v="924" actId="478"/>
          <ac:spMkLst>
            <pc:docMk/>
            <pc:sldMk cId="769989512" sldId="266"/>
            <ac:spMk id="2" creationId="{EB10DADD-C982-4473-87CC-E895F7784EFE}"/>
          </ac:spMkLst>
        </pc:spChg>
        <pc:spChg chg="del">
          <ac:chgData name="Юлия Богданова" userId="e4ddac2310110152" providerId="LiveId" clId="{D48B8EBE-3D50-4A96-96E0-4491B2DB50DB}" dt="2021-11-16T18:52:26.390" v="526"/>
          <ac:spMkLst>
            <pc:docMk/>
            <pc:sldMk cId="769989512" sldId="266"/>
            <ac:spMk id="3" creationId="{C6A55B7E-0A9A-4731-87EC-0B70562D02C8}"/>
          </ac:spMkLst>
        </pc:spChg>
        <pc:spChg chg="add del">
          <ac:chgData name="Юлия Богданова" userId="e4ddac2310110152" providerId="LiveId" clId="{D48B8EBE-3D50-4A96-96E0-4491B2DB50DB}" dt="2021-11-16T18:52:29.253" v="527" actId="478"/>
          <ac:spMkLst>
            <pc:docMk/>
            <pc:sldMk cId="769989512" sldId="266"/>
            <ac:spMk id="5" creationId="{47AC9008-F717-4046-9B07-69ED6869EF98}"/>
          </ac:spMkLst>
        </pc:spChg>
        <pc:spChg chg="add mod">
          <ac:chgData name="Юлия Богданова" userId="e4ddac2310110152" providerId="LiveId" clId="{D48B8EBE-3D50-4A96-96E0-4491B2DB50DB}" dt="2021-12-05T13:46:30.232" v="1131" actId="122"/>
          <ac:spMkLst>
            <pc:docMk/>
            <pc:sldMk cId="769989512" sldId="266"/>
            <ac:spMk id="6" creationId="{415D2136-3EF0-45C6-BDC9-E3CF7506136F}"/>
          </ac:spMkLst>
        </pc:spChg>
        <pc:spChg chg="add del">
          <ac:chgData name="Юлия Богданова" userId="e4ddac2310110152" providerId="LiveId" clId="{D48B8EBE-3D50-4A96-96E0-4491B2DB50DB}" dt="2021-11-16T18:57:25.033" v="553" actId="22"/>
          <ac:spMkLst>
            <pc:docMk/>
            <pc:sldMk cId="769989512" sldId="266"/>
            <ac:spMk id="8" creationId="{B9192BC8-C064-499C-B0A0-F265578497D3}"/>
          </ac:spMkLst>
        </pc:spChg>
        <pc:graphicFrameChg chg="add del mod">
          <ac:chgData name="Юлия Богданова" userId="e4ddac2310110152" providerId="LiveId" clId="{D48B8EBE-3D50-4A96-96E0-4491B2DB50DB}" dt="2021-11-16T18:52:29.253" v="527" actId="478"/>
          <ac:graphicFrameMkLst>
            <pc:docMk/>
            <pc:sldMk cId="769989512" sldId="266"/>
            <ac:graphicFrameMk id="4" creationId="{26EB4E23-BFEB-4B9E-9D7D-5C02FD84C5CA}"/>
          </ac:graphicFrameMkLst>
        </pc:graphicFrameChg>
      </pc:sldChg>
      <pc:sldChg chg="addSp modSp new mod ord setBg">
        <pc:chgData name="Юлия Богданова" userId="e4ddac2310110152" providerId="LiveId" clId="{D48B8EBE-3D50-4A96-96E0-4491B2DB50DB}" dt="2021-12-01T10:44:56.873" v="914" actId="1076"/>
        <pc:sldMkLst>
          <pc:docMk/>
          <pc:sldMk cId="545329577" sldId="267"/>
        </pc:sldMkLst>
        <pc:spChg chg="mod">
          <ac:chgData name="Юлия Богданова" userId="e4ddac2310110152" providerId="LiveId" clId="{D48B8EBE-3D50-4A96-96E0-4491B2DB50DB}" dt="2021-11-16T18:56:35.042" v="549" actId="20577"/>
          <ac:spMkLst>
            <pc:docMk/>
            <pc:sldMk cId="545329577" sldId="267"/>
            <ac:spMk id="2" creationId="{F086B841-4AE8-4231-8D99-DC2F33F57388}"/>
          </ac:spMkLst>
        </pc:spChg>
        <pc:spChg chg="mod">
          <ac:chgData name="Юлия Богданова" userId="e4ddac2310110152" providerId="LiveId" clId="{D48B8EBE-3D50-4A96-96E0-4491B2DB50DB}" dt="2021-12-01T10:39:29.297" v="900" actId="1076"/>
          <ac:spMkLst>
            <pc:docMk/>
            <pc:sldMk cId="545329577" sldId="267"/>
            <ac:spMk id="3" creationId="{EFCE8B0D-0BBD-4740-BD25-F7CDCFAA0971}"/>
          </ac:spMkLst>
        </pc:spChg>
        <pc:picChg chg="add mod modCrop">
          <ac:chgData name="Юлия Богданова" userId="e4ddac2310110152" providerId="LiveId" clId="{D48B8EBE-3D50-4A96-96E0-4491B2DB50DB}" dt="2021-12-01T10:40:39.259" v="906" actId="1076"/>
          <ac:picMkLst>
            <pc:docMk/>
            <pc:sldMk cId="545329577" sldId="267"/>
            <ac:picMk id="5" creationId="{31E61B91-A77A-49A2-9376-620F2E81BAFA}"/>
          </ac:picMkLst>
        </pc:picChg>
        <pc:picChg chg="add mod modCrop">
          <ac:chgData name="Юлия Богданова" userId="e4ddac2310110152" providerId="LiveId" clId="{D48B8EBE-3D50-4A96-96E0-4491B2DB50DB}" dt="2021-12-01T10:44:56.873" v="914" actId="1076"/>
          <ac:picMkLst>
            <pc:docMk/>
            <pc:sldMk cId="545329577" sldId="267"/>
            <ac:picMk id="7" creationId="{74564DB1-ED68-4CEC-A7FB-61A594EBEAD1}"/>
          </ac:picMkLst>
        </pc:picChg>
        <pc:picChg chg="add mod">
          <ac:chgData name="Юлия Богданова" userId="e4ddac2310110152" providerId="LiveId" clId="{D48B8EBE-3D50-4A96-96E0-4491B2DB50DB}" dt="2021-12-01T10:44:47.815" v="913" actId="1076"/>
          <ac:picMkLst>
            <pc:docMk/>
            <pc:sldMk cId="545329577" sldId="267"/>
            <ac:picMk id="9" creationId="{2AEAA428-C498-4403-B7E2-14C5865C80DE}"/>
          </ac:picMkLst>
        </pc:picChg>
      </pc:sldChg>
      <pc:sldChg chg="addSp delSp modSp new mod ord setBg">
        <pc:chgData name="Юлия Богданова" userId="e4ddac2310110152" providerId="LiveId" clId="{D48B8EBE-3D50-4A96-96E0-4491B2DB50DB}" dt="2021-12-01T10:38:29.404" v="881"/>
        <pc:sldMkLst>
          <pc:docMk/>
          <pc:sldMk cId="756290535" sldId="268"/>
        </pc:sldMkLst>
        <pc:spChg chg="mod">
          <ac:chgData name="Юлия Богданова" userId="e4ddac2310110152" providerId="LiveId" clId="{D48B8EBE-3D50-4A96-96E0-4491B2DB50DB}" dt="2021-12-01T10:35:45.977" v="855" actId="1076"/>
          <ac:spMkLst>
            <pc:docMk/>
            <pc:sldMk cId="756290535" sldId="268"/>
            <ac:spMk id="2" creationId="{83D265B0-D74E-47F0-8C60-21484B1122B5}"/>
          </ac:spMkLst>
        </pc:spChg>
        <pc:spChg chg="mod">
          <ac:chgData name="Юлия Богданова" userId="e4ddac2310110152" providerId="LiveId" clId="{D48B8EBE-3D50-4A96-96E0-4491B2DB50DB}" dt="2021-12-01T10:36:13.321" v="860" actId="3626"/>
          <ac:spMkLst>
            <pc:docMk/>
            <pc:sldMk cId="756290535" sldId="268"/>
            <ac:spMk id="3" creationId="{E1E9A242-8B6F-41F3-8819-4B91BD0F11E4}"/>
          </ac:spMkLst>
        </pc:spChg>
        <pc:picChg chg="add del mod">
          <ac:chgData name="Юлия Богданова" userId="e4ddac2310110152" providerId="LiveId" clId="{D48B8EBE-3D50-4A96-96E0-4491B2DB50DB}" dt="2021-12-01T10:37:20.701" v="870" actId="478"/>
          <ac:picMkLst>
            <pc:docMk/>
            <pc:sldMk cId="756290535" sldId="268"/>
            <ac:picMk id="5" creationId="{1875F4E0-2005-4D16-9A86-86D826E6B9D6}"/>
          </ac:picMkLst>
        </pc:picChg>
        <pc:picChg chg="add mod modCrop">
          <ac:chgData name="Юлия Богданова" userId="e4ddac2310110152" providerId="LiveId" clId="{D48B8EBE-3D50-4A96-96E0-4491B2DB50DB}" dt="2021-12-01T10:37:59.233" v="878" actId="1076"/>
          <ac:picMkLst>
            <pc:docMk/>
            <pc:sldMk cId="756290535" sldId="268"/>
            <ac:picMk id="7" creationId="{B46456DF-A5E2-420A-9A56-73FD6E0D4EF3}"/>
          </ac:picMkLst>
        </pc:picChg>
      </pc:sldChg>
      <pc:sldChg chg="addSp delSp modSp new del mod ord">
        <pc:chgData name="Юлия Богданова" userId="e4ddac2310110152" providerId="LiveId" clId="{D48B8EBE-3D50-4A96-96E0-4491B2DB50DB}" dt="2021-12-01T10:38:48.572" v="883" actId="2696"/>
        <pc:sldMkLst>
          <pc:docMk/>
          <pc:sldMk cId="1858684050" sldId="269"/>
        </pc:sldMkLst>
        <pc:spChg chg="del mod">
          <ac:chgData name="Юлия Богданова" userId="e4ddac2310110152" providerId="LiveId" clId="{D48B8EBE-3D50-4A96-96E0-4491B2DB50DB}" dt="2021-12-01T10:38:42.914" v="882" actId="478"/>
          <ac:spMkLst>
            <pc:docMk/>
            <pc:sldMk cId="1858684050" sldId="269"/>
            <ac:spMk id="2" creationId="{EBB43249-8F1B-4C5F-B784-F5526471AC93}"/>
          </ac:spMkLst>
        </pc:spChg>
        <pc:spChg chg="add mod">
          <ac:chgData name="Юлия Богданова" userId="e4ddac2310110152" providerId="LiveId" clId="{D48B8EBE-3D50-4A96-96E0-4491B2DB50DB}" dt="2021-12-01T10:38:42.914" v="882" actId="478"/>
          <ac:spMkLst>
            <pc:docMk/>
            <pc:sldMk cId="1858684050" sldId="269"/>
            <ac:spMk id="5" creationId="{90F4B950-BD52-4FF6-A7AA-7794F5AFD1B1}"/>
          </ac:spMkLst>
        </pc:spChg>
      </pc:sldChg>
      <pc:sldChg chg="modSp new del mod">
        <pc:chgData name="Юлия Богданова" userId="e4ddac2310110152" providerId="LiveId" clId="{D48B8EBE-3D50-4A96-96E0-4491B2DB50DB}" dt="2021-12-05T12:42:24.961" v="1001" actId="2696"/>
        <pc:sldMkLst>
          <pc:docMk/>
          <pc:sldMk cId="3817527086" sldId="270"/>
        </pc:sldMkLst>
        <pc:spChg chg="mod">
          <ac:chgData name="Юлия Богданова" userId="e4ddac2310110152" providerId="LiveId" clId="{D48B8EBE-3D50-4A96-96E0-4491B2DB50DB}" dt="2021-11-16T19:03:34.941" v="647" actId="20577"/>
          <ac:spMkLst>
            <pc:docMk/>
            <pc:sldMk cId="3817527086" sldId="270"/>
            <ac:spMk id="2" creationId="{34DBB817-9C8E-44FC-9237-00CEF7C3E8FB}"/>
          </ac:spMkLst>
        </pc:spChg>
        <pc:spChg chg="mod">
          <ac:chgData name="Юлия Богданова" userId="e4ddac2310110152" providerId="LiveId" clId="{D48B8EBE-3D50-4A96-96E0-4491B2DB50DB}" dt="2021-11-16T19:06:42.529" v="673" actId="27636"/>
          <ac:spMkLst>
            <pc:docMk/>
            <pc:sldMk cId="3817527086" sldId="270"/>
            <ac:spMk id="3" creationId="{28E0B20D-B342-47B7-9558-53E1BDC4B325}"/>
          </ac:spMkLst>
        </pc:spChg>
      </pc:sldChg>
      <pc:sldChg chg="modSp new del mod">
        <pc:chgData name="Юлия Богданова" userId="e4ddac2310110152" providerId="LiveId" clId="{D48B8EBE-3D50-4A96-96E0-4491B2DB50DB}" dt="2021-12-05T12:42:28.561" v="1002" actId="2696"/>
        <pc:sldMkLst>
          <pc:docMk/>
          <pc:sldMk cId="4051403064" sldId="271"/>
        </pc:sldMkLst>
        <pc:spChg chg="mod">
          <ac:chgData name="Юлия Богданова" userId="e4ddac2310110152" providerId="LiveId" clId="{D48B8EBE-3D50-4A96-96E0-4491B2DB50DB}" dt="2021-11-16T19:09:20.397" v="681" actId="20577"/>
          <ac:spMkLst>
            <pc:docMk/>
            <pc:sldMk cId="4051403064" sldId="271"/>
            <ac:spMk id="2" creationId="{44CDAF42-525E-47AA-9C66-4E119E664681}"/>
          </ac:spMkLst>
        </pc:spChg>
        <pc:spChg chg="mod">
          <ac:chgData name="Юлия Богданова" userId="e4ddac2310110152" providerId="LiveId" clId="{D48B8EBE-3D50-4A96-96E0-4491B2DB50DB}" dt="2021-11-16T19:10:07.164" v="717" actId="20577"/>
          <ac:spMkLst>
            <pc:docMk/>
            <pc:sldMk cId="4051403064" sldId="271"/>
            <ac:spMk id="3" creationId="{843F5CE2-E30D-4CD7-B9F7-A25AB0A8D713}"/>
          </ac:spMkLst>
        </pc:spChg>
      </pc:sldChg>
      <pc:sldChg chg="new del">
        <pc:chgData name="Юлия Богданова" userId="e4ddac2310110152" providerId="LiveId" clId="{D48B8EBE-3D50-4A96-96E0-4491B2DB50DB}" dt="2021-12-05T12:42:32.528" v="1003" actId="2696"/>
        <pc:sldMkLst>
          <pc:docMk/>
          <pc:sldMk cId="3020862805" sldId="272"/>
        </pc:sldMkLst>
      </pc:sldChg>
      <pc:sldChg chg="delSp modSp new del mod">
        <pc:chgData name="Юлия Богданова" userId="e4ddac2310110152" providerId="LiveId" clId="{D48B8EBE-3D50-4A96-96E0-4491B2DB50DB}" dt="2021-12-05T12:38:04.180" v="947" actId="2696"/>
        <pc:sldMkLst>
          <pc:docMk/>
          <pc:sldMk cId="1098020384" sldId="273"/>
        </pc:sldMkLst>
        <pc:spChg chg="del">
          <ac:chgData name="Юлия Богданова" userId="e4ddac2310110152" providerId="LiveId" clId="{D48B8EBE-3D50-4A96-96E0-4491B2DB50DB}" dt="2021-12-01T10:53:58.385" v="918" actId="478"/>
          <ac:spMkLst>
            <pc:docMk/>
            <pc:sldMk cId="1098020384" sldId="273"/>
            <ac:spMk id="2" creationId="{5B50E74F-1D92-4815-968B-39FBC4006EA0}"/>
          </ac:spMkLst>
        </pc:spChg>
        <pc:spChg chg="mod">
          <ac:chgData name="Юлия Богданова" userId="e4ddac2310110152" providerId="LiveId" clId="{D48B8EBE-3D50-4A96-96E0-4491B2DB50DB}" dt="2021-12-01T10:54:03.756" v="920" actId="27636"/>
          <ac:spMkLst>
            <pc:docMk/>
            <pc:sldMk cId="1098020384" sldId="273"/>
            <ac:spMk id="3" creationId="{73008D6D-6607-4B11-A510-F759CE1E8352}"/>
          </ac:spMkLst>
        </pc:spChg>
      </pc:sldChg>
      <pc:sldChg chg="addSp delSp modSp new mod setBg">
        <pc:chgData name="Юлия Богданова" userId="e4ddac2310110152" providerId="LiveId" clId="{D48B8EBE-3D50-4A96-96E0-4491B2DB50DB}" dt="2021-12-05T12:37:17.780" v="946"/>
        <pc:sldMkLst>
          <pc:docMk/>
          <pc:sldMk cId="1074151187" sldId="274"/>
        </pc:sldMkLst>
        <pc:spChg chg="del">
          <ac:chgData name="Юлия Богданова" userId="e4ddac2310110152" providerId="LiveId" clId="{D48B8EBE-3D50-4A96-96E0-4491B2DB50DB}" dt="2021-12-05T12:36:10.953" v="930" actId="478"/>
          <ac:spMkLst>
            <pc:docMk/>
            <pc:sldMk cId="1074151187" sldId="274"/>
            <ac:spMk id="2" creationId="{0F1B5DE6-1895-4BA2-B641-39F1BB02C3C1}"/>
          </ac:spMkLst>
        </pc:spChg>
        <pc:spChg chg="del">
          <ac:chgData name="Юлия Богданова" userId="e4ddac2310110152" providerId="LiveId" clId="{D48B8EBE-3D50-4A96-96E0-4491B2DB50DB}" dt="2021-12-05T12:36:07.032" v="928" actId="931"/>
          <ac:spMkLst>
            <pc:docMk/>
            <pc:sldMk cId="1074151187" sldId="274"/>
            <ac:spMk id="3" creationId="{CB3206B1-3BEF-475E-8D13-1BEDB38F00ED}"/>
          </ac:spMkLst>
        </pc:spChg>
        <pc:picChg chg="add mod">
          <ac:chgData name="Юлия Богданова" userId="e4ddac2310110152" providerId="LiveId" clId="{D48B8EBE-3D50-4A96-96E0-4491B2DB50DB}" dt="2021-12-05T12:36:41.943" v="939" actId="1076"/>
          <ac:picMkLst>
            <pc:docMk/>
            <pc:sldMk cId="1074151187" sldId="274"/>
            <ac:picMk id="5" creationId="{365A16EE-7A2E-4268-8B54-B4AC355324EF}"/>
          </ac:picMkLst>
        </pc:picChg>
        <pc:picChg chg="add mod">
          <ac:chgData name="Юлия Богданова" userId="e4ddac2310110152" providerId="LiveId" clId="{D48B8EBE-3D50-4A96-96E0-4491B2DB50DB}" dt="2021-12-05T12:36:35.386" v="938" actId="1076"/>
          <ac:picMkLst>
            <pc:docMk/>
            <pc:sldMk cId="1074151187" sldId="274"/>
            <ac:picMk id="7" creationId="{88C3D286-019A-472E-8273-89F3EA98401C}"/>
          </ac:picMkLst>
        </pc:picChg>
        <pc:picChg chg="add mod">
          <ac:chgData name="Юлия Богданова" userId="e4ddac2310110152" providerId="LiveId" clId="{D48B8EBE-3D50-4A96-96E0-4491B2DB50DB}" dt="2021-12-05T12:37:08.113" v="944" actId="1076"/>
          <ac:picMkLst>
            <pc:docMk/>
            <pc:sldMk cId="1074151187" sldId="274"/>
            <ac:picMk id="9" creationId="{3AF6F01C-5EDC-44C7-975F-CD1802934F43}"/>
          </ac:picMkLst>
        </pc:picChg>
      </pc:sldChg>
      <pc:sldChg chg="modSp new del mod setBg">
        <pc:chgData name="Юлия Богданова" userId="e4ddac2310110152" providerId="LiveId" clId="{D48B8EBE-3D50-4A96-96E0-4491B2DB50DB}" dt="2021-12-05T13:15:30.584" v="1074" actId="2696"/>
        <pc:sldMkLst>
          <pc:docMk/>
          <pc:sldMk cId="2295352826" sldId="275"/>
        </pc:sldMkLst>
        <pc:spChg chg="mod">
          <ac:chgData name="Юлия Богданова" userId="e4ddac2310110152" providerId="LiveId" clId="{D48B8EBE-3D50-4A96-96E0-4491B2DB50DB}" dt="2021-12-05T13:15:14.271" v="1073" actId="20577"/>
          <ac:spMkLst>
            <pc:docMk/>
            <pc:sldMk cId="2295352826" sldId="275"/>
            <ac:spMk id="2" creationId="{0A490B2B-7F44-48E4-A76D-F7EBA179B0B2}"/>
          </ac:spMkLst>
        </pc:spChg>
        <pc:spChg chg="mod">
          <ac:chgData name="Юлия Богданова" userId="e4ddac2310110152" providerId="LiveId" clId="{D48B8EBE-3D50-4A96-96E0-4491B2DB50DB}" dt="2021-12-05T12:39:55.926" v="972" actId="20577"/>
          <ac:spMkLst>
            <pc:docMk/>
            <pc:sldMk cId="2295352826" sldId="275"/>
            <ac:spMk id="3" creationId="{AD4F45AC-7098-489E-8165-2B903F71353B}"/>
          </ac:spMkLst>
        </pc:spChg>
      </pc:sldChg>
      <pc:sldChg chg="addSp delSp modSp new mod setBg">
        <pc:chgData name="Юлия Богданова" userId="e4ddac2310110152" providerId="LiveId" clId="{D48B8EBE-3D50-4A96-96E0-4491B2DB50DB}" dt="2021-12-05T13:14:56.756" v="1043"/>
        <pc:sldMkLst>
          <pc:docMk/>
          <pc:sldMk cId="154170659" sldId="276"/>
        </pc:sldMkLst>
        <pc:spChg chg="del">
          <ac:chgData name="Юлия Богданова" userId="e4ddac2310110152" providerId="LiveId" clId="{D48B8EBE-3D50-4A96-96E0-4491B2DB50DB}" dt="2021-12-05T13:14:22.119" v="1035" actId="931"/>
          <ac:spMkLst>
            <pc:docMk/>
            <pc:sldMk cId="154170659" sldId="276"/>
            <ac:spMk id="3" creationId="{78E60EEB-E324-444B-8970-E33EE2598B2A}"/>
          </ac:spMkLst>
        </pc:spChg>
        <pc:picChg chg="add mod">
          <ac:chgData name="Юлия Богданова" userId="e4ddac2310110152" providerId="LiveId" clId="{D48B8EBE-3D50-4A96-96E0-4491B2DB50DB}" dt="2021-12-05T13:14:50.517" v="1042" actId="1076"/>
          <ac:picMkLst>
            <pc:docMk/>
            <pc:sldMk cId="154170659" sldId="276"/>
            <ac:picMk id="5" creationId="{6E4CB68A-AD76-4C50-8551-B2410BCC38EB}"/>
          </ac:picMkLst>
        </pc:picChg>
      </pc:sldChg>
      <pc:sldChg chg="addSp delSp modSp new mod setBg">
        <pc:chgData name="Юлия Богданова" userId="e4ddac2310110152" providerId="LiveId" clId="{D48B8EBE-3D50-4A96-96E0-4491B2DB50DB}" dt="2021-12-05T13:19:02.775" v="1129" actId="1076"/>
        <pc:sldMkLst>
          <pc:docMk/>
          <pc:sldMk cId="3567647710" sldId="277"/>
        </pc:sldMkLst>
        <pc:spChg chg="mod">
          <ac:chgData name="Юлия Богданова" userId="e4ddac2310110152" providerId="LiveId" clId="{D48B8EBE-3D50-4A96-96E0-4491B2DB50DB}" dt="2021-12-05T13:16:13.498" v="1118" actId="1076"/>
          <ac:spMkLst>
            <pc:docMk/>
            <pc:sldMk cId="3567647710" sldId="277"/>
            <ac:spMk id="2" creationId="{BAB2CE61-D551-43C5-8961-7712391BEFEB}"/>
          </ac:spMkLst>
        </pc:spChg>
        <pc:spChg chg="del">
          <ac:chgData name="Юлия Богданова" userId="e4ddac2310110152" providerId="LiveId" clId="{D48B8EBE-3D50-4A96-96E0-4491B2DB50DB}" dt="2021-12-05T13:15:57.630" v="1079" actId="478"/>
          <ac:spMkLst>
            <pc:docMk/>
            <pc:sldMk cId="3567647710" sldId="277"/>
            <ac:spMk id="3" creationId="{6E1EE9E3-112F-4D14-BD4B-4813BA26CBD6}"/>
          </ac:spMkLst>
        </pc:spChg>
        <pc:picChg chg="add mod modCrop">
          <ac:chgData name="Юлия Богданова" userId="e4ddac2310110152" providerId="LiveId" clId="{D48B8EBE-3D50-4A96-96E0-4491B2DB50DB}" dt="2021-12-05T13:18:59.587" v="1128" actId="1076"/>
          <ac:picMkLst>
            <pc:docMk/>
            <pc:sldMk cId="3567647710" sldId="277"/>
            <ac:picMk id="5" creationId="{CC2EBA9E-AED0-40E3-B8BE-B83DA5DAEFDE}"/>
          </ac:picMkLst>
        </pc:picChg>
        <pc:picChg chg="add mod modCrop">
          <ac:chgData name="Юлия Богданова" userId="e4ddac2310110152" providerId="LiveId" clId="{D48B8EBE-3D50-4A96-96E0-4491B2DB50DB}" dt="2021-12-05T13:19:02.775" v="1129" actId="1076"/>
          <ac:picMkLst>
            <pc:docMk/>
            <pc:sldMk cId="3567647710" sldId="277"/>
            <ac:picMk id="7" creationId="{EFC78561-756C-4C8E-96A0-266F651262E7}"/>
          </ac:picMkLst>
        </pc:picChg>
      </pc:sldChg>
      <pc:sldChg chg="addSp delSp modSp new mod setBg">
        <pc:chgData name="Юлия Богданова" userId="e4ddac2310110152" providerId="LiveId" clId="{D48B8EBE-3D50-4A96-96E0-4491B2DB50DB}" dt="2021-12-05T13:53:40.333" v="1182"/>
        <pc:sldMkLst>
          <pc:docMk/>
          <pc:sldMk cId="3873993152" sldId="278"/>
        </pc:sldMkLst>
        <pc:spChg chg="mod">
          <ac:chgData name="Юлия Богданова" userId="e4ddac2310110152" providerId="LiveId" clId="{D48B8EBE-3D50-4A96-96E0-4491B2DB50DB}" dt="2021-12-05T13:47:45.599" v="1167" actId="20577"/>
          <ac:spMkLst>
            <pc:docMk/>
            <pc:sldMk cId="3873993152" sldId="278"/>
            <ac:spMk id="2" creationId="{2AD61880-2D22-48C7-A57C-DEA213FBA5B7}"/>
          </ac:spMkLst>
        </pc:spChg>
        <pc:spChg chg="del">
          <ac:chgData name="Юлия Богданова" userId="e4ddac2310110152" providerId="LiveId" clId="{D48B8EBE-3D50-4A96-96E0-4491B2DB50DB}" dt="2021-12-05T13:47:30.584" v="1133" actId="931"/>
          <ac:spMkLst>
            <pc:docMk/>
            <pc:sldMk cId="3873993152" sldId="278"/>
            <ac:spMk id="3" creationId="{669B1BB2-F528-4530-A0B8-672DDF540449}"/>
          </ac:spMkLst>
        </pc:spChg>
        <pc:picChg chg="add mod">
          <ac:chgData name="Юлия Богданова" userId="e4ddac2310110152" providerId="LiveId" clId="{D48B8EBE-3D50-4A96-96E0-4491B2DB50DB}" dt="2021-12-05T13:47:30.584" v="1133" actId="931"/>
          <ac:picMkLst>
            <pc:docMk/>
            <pc:sldMk cId="3873993152" sldId="278"/>
            <ac:picMk id="5" creationId="{86FA4657-7151-4E60-85C6-37CA6F17805F}"/>
          </ac:picMkLst>
        </pc:picChg>
      </pc:sldChg>
      <pc:sldChg chg="addSp delSp modSp new mod setBg modAnim">
        <pc:chgData name="Юлия Богданова" userId="e4ddac2310110152" providerId="LiveId" clId="{D48B8EBE-3D50-4A96-96E0-4491B2DB50DB}" dt="2021-12-05T13:53:34.364" v="1181"/>
        <pc:sldMkLst>
          <pc:docMk/>
          <pc:sldMk cId="2095269975" sldId="279"/>
        </pc:sldMkLst>
        <pc:spChg chg="mod">
          <ac:chgData name="Юлия Богданова" userId="e4ddac2310110152" providerId="LiveId" clId="{D48B8EBE-3D50-4A96-96E0-4491B2DB50DB}" dt="2021-12-05T13:53:27.939" v="1180" actId="20577"/>
          <ac:spMkLst>
            <pc:docMk/>
            <pc:sldMk cId="2095269975" sldId="279"/>
            <ac:spMk id="2" creationId="{C4478164-1C5F-4442-9BC0-03DDEC6B2BCB}"/>
          </ac:spMkLst>
        </pc:spChg>
        <pc:spChg chg="del">
          <ac:chgData name="Юлия Богданова" userId="e4ddac2310110152" providerId="LiveId" clId="{D48B8EBE-3D50-4A96-96E0-4491B2DB50DB}" dt="2021-12-05T13:53:16.238" v="1169"/>
          <ac:spMkLst>
            <pc:docMk/>
            <pc:sldMk cId="2095269975" sldId="279"/>
            <ac:spMk id="3" creationId="{D3BEFCCD-3DFA-4F34-83E3-6D7433907FC7}"/>
          </ac:spMkLst>
        </pc:spChg>
        <pc:picChg chg="add mod">
          <ac:chgData name="Юлия Богданова" userId="e4ddac2310110152" providerId="LiveId" clId="{D48B8EBE-3D50-4A96-96E0-4491B2DB50DB}" dt="2021-12-05T13:53:16.238" v="1169"/>
          <ac:picMkLst>
            <pc:docMk/>
            <pc:sldMk cId="2095269975" sldId="279"/>
            <ac:picMk id="4" creationId="{7797ACE9-4A2F-4022-845C-D87A1DD624F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2D5C8-A2A4-4C6C-ABCC-F64C7289CB5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AC7BD-2053-40A9-9631-508783B364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378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D0F22-E274-4F74-A0FE-11F3DD6B754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EBB41-AF00-4837-8364-D917645CC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_(%D0%BA%D0%B0%D0%BD%D0%B0)" TargetMode="External"/><Relationship Id="rId2" Type="http://schemas.openxmlformats.org/officeDocument/2006/relationships/hyperlink" Target="https://ru.wikipedia.org/wiki/%D0%98_(%D0%BA%D0%B0%D0%BD%D0%B0)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考える女の子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5130"/>
            <a:ext cx="9144000" cy="60628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500990" cy="1214422"/>
          </a:xfrm>
        </p:spPr>
        <p:txBody>
          <a:bodyPr/>
          <a:lstStyle/>
          <a:p>
            <a:r>
              <a:rPr lang="ru-RU" b="1" dirty="0">
                <a:latin typeface="Courier New" pitchFamily="49" charset="0"/>
                <a:cs typeface="Courier New" pitchFamily="49" charset="0"/>
              </a:rPr>
              <a:t>Японская письменность</a:t>
            </a:r>
          </a:p>
        </p:txBody>
      </p:sp>
      <p:sp>
        <p:nvSpPr>
          <p:cNvPr id="6" name="Выноска-облако 5"/>
          <p:cNvSpPr/>
          <p:nvPr/>
        </p:nvSpPr>
        <p:spPr>
          <a:xfrm rot="305316">
            <a:off x="5561632" y="5099000"/>
            <a:ext cx="2283542" cy="1475552"/>
          </a:xfrm>
          <a:prstGeom prst="cloudCallout">
            <a:avLst>
              <a:gd name="adj1" fmla="val -77897"/>
              <a:gd name="adj2" fmla="val 1739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>
                <a:solidFill>
                  <a:schemeClr val="tx1"/>
                </a:solidFill>
              </a:rPr>
              <a:t>何？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B2CE61-D551-43C5-8961-7712391BE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Откуда появилась хирагана и катакана?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C2EBA9E-AED0-40E3-B8BE-B83DA5DAEF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r="-1275" b="47465"/>
          <a:stretch/>
        </p:blipFill>
        <p:spPr>
          <a:xfrm>
            <a:off x="323528" y="373762"/>
            <a:ext cx="4667250" cy="12698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FC78561-756C-4C8E-96A0-266F651262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7"/>
          <a:stretch/>
        </p:blipFill>
        <p:spPr>
          <a:xfrm>
            <a:off x="4211960" y="5157192"/>
            <a:ext cx="4667250" cy="122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7647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00px-Hiragana_origin.svg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0707"/>
            <a:ext cx="7072330" cy="683658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2333667-68E1-4BDC-BDDA-DCA45D9127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404664"/>
            <a:ext cx="5659601" cy="6225561"/>
          </a:xfrm>
        </p:spPr>
      </p:pic>
    </p:spTree>
    <p:extLst>
      <p:ext uri="{BB962C8B-B14F-4D97-AF65-F5344CB8AC3E}">
        <p14:creationId xmlns:p14="http://schemas.microsoft.com/office/powerpoint/2010/main" xmlns="" val="3355521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F46C6C-397F-444B-B18C-9CA08D07A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Куда пропали слога?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8AA1D7-F208-48B4-806D-D6ABB30B0335}"/>
              </a:ext>
            </a:extLst>
          </p:cNvPr>
          <p:cNvSpPr txBox="1"/>
          <p:nvPr/>
        </p:nvSpPr>
        <p:spPr>
          <a:xfrm>
            <a:off x="827584" y="1770100"/>
            <a:ext cx="208422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u="none" strike="noStrike" dirty="0">
                <a:solidFill>
                  <a:srgbClr val="0645AD"/>
                </a:solidFill>
                <a:effectLst/>
              </a:rPr>
              <a:t>ゐ</a:t>
            </a:r>
            <a:r>
              <a:rPr lang="ja-JP" altLang="en-US" sz="6600" dirty="0"/>
              <a:t> </a:t>
            </a:r>
            <a:r>
              <a:rPr lang="ru-RU" sz="6600" dirty="0" err="1"/>
              <a:t>ви</a:t>
            </a:r>
            <a:endParaRPr lang="ru-RU" sz="6600" dirty="0"/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780F1F-9CD5-4914-9FB4-9B1DAB8E555D}"/>
              </a:ext>
            </a:extLst>
          </p:cNvPr>
          <p:cNvSpPr txBox="1"/>
          <p:nvPr/>
        </p:nvSpPr>
        <p:spPr>
          <a:xfrm>
            <a:off x="5580112" y="1826298"/>
            <a:ext cx="457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6600" u="none" strike="noStrike" dirty="0">
                <a:solidFill>
                  <a:srgbClr val="0645AD"/>
                </a:solidFill>
                <a:effectLst/>
              </a:rPr>
              <a:t>ゑ</a:t>
            </a:r>
            <a:r>
              <a:rPr lang="ja-JP" altLang="en-US" sz="6600" dirty="0"/>
              <a:t> </a:t>
            </a:r>
            <a:r>
              <a:rPr lang="ru-RU" sz="6600" dirty="0"/>
              <a:t>вэ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B1F2744-B6F7-4776-B3F3-ECC081B15C6E}"/>
              </a:ext>
            </a:extLst>
          </p:cNvPr>
          <p:cNvSpPr txBox="1"/>
          <p:nvPr/>
        </p:nvSpPr>
        <p:spPr>
          <a:xfrm>
            <a:off x="5868144" y="3369053"/>
            <a:ext cx="49302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800" dirty="0"/>
              <a:t>ヱ</a:t>
            </a:r>
            <a:endParaRPr lang="ru-RU" sz="4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E95DC68-20CA-4C9B-906D-2877FB3915B5}"/>
              </a:ext>
            </a:extLst>
          </p:cNvPr>
          <p:cNvSpPr txBox="1"/>
          <p:nvPr/>
        </p:nvSpPr>
        <p:spPr>
          <a:xfrm>
            <a:off x="1331640" y="3142950"/>
            <a:ext cx="53638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5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ヰ</a:t>
            </a:r>
            <a:endParaRPr lang="ru-RU" sz="5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466488D-4CB1-4958-955F-55252ED87CD6}"/>
              </a:ext>
            </a:extLst>
          </p:cNvPr>
          <p:cNvSpPr txBox="1"/>
          <p:nvPr/>
        </p:nvSpPr>
        <p:spPr>
          <a:xfrm>
            <a:off x="631550" y="4550035"/>
            <a:ext cx="7312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В словах, содержащих данный символ, он был заменён на </a:t>
            </a:r>
            <a:r>
              <a:rPr lang="ja-JP" alt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И (кана)"/>
              </a:rPr>
              <a:t>い 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И (кана)"/>
              </a:rPr>
              <a:t>и </a:t>
            </a:r>
            <a:r>
              <a:rPr lang="ja-JP" alt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И (кана)"/>
              </a:rPr>
              <a:t>イ</a:t>
            </a:r>
            <a:r>
              <a:rPr lang="en-US" altLang="ja-JP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BC50B17-1487-4B3C-AE3E-1EDA1ABE719E}"/>
              </a:ext>
            </a:extLst>
          </p:cNvPr>
          <p:cNvSpPr txBox="1"/>
          <p:nvPr/>
        </p:nvSpPr>
        <p:spPr>
          <a:xfrm>
            <a:off x="631550" y="5091888"/>
            <a:ext cx="753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В словах, содержащих данный символ, он был заменён на </a:t>
            </a:r>
            <a:r>
              <a:rPr lang="ja-JP" alt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Э (кана)"/>
              </a:rPr>
              <a:t>え 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Э (кана)"/>
              </a:rPr>
              <a:t>и </a:t>
            </a:r>
            <a:r>
              <a:rPr lang="ja-JP" alt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Э (кана)"/>
              </a:rPr>
              <a:t>エ</a:t>
            </a:r>
            <a:r>
              <a:rPr lang="en-US" altLang="ja-JP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8284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15D2136-3EF0-45C6-BDC9-E3CF75061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err="1"/>
              <a:t>Ироха</a:t>
            </a:r>
            <a:endParaRPr lang="ru-RU" dirty="0"/>
          </a:p>
          <a:p>
            <a:r>
              <a:rPr lang="ru-RU" dirty="0"/>
              <a:t>Стихотворение </a:t>
            </a:r>
            <a:r>
              <a:rPr lang="ru-RU" dirty="0" err="1"/>
              <a:t>Ироха-ута</a:t>
            </a:r>
            <a:r>
              <a:rPr lang="ru-RU" dirty="0"/>
              <a:t> (песня цветов), написанное в </a:t>
            </a:r>
            <a:r>
              <a:rPr lang="en-US" dirty="0"/>
              <a:t>X </a:t>
            </a:r>
            <a:r>
              <a:rPr lang="ru-RU" dirty="0"/>
              <a:t>веке, использует единожды все знаки хираганы, но пока без н </a:t>
            </a:r>
            <a:r>
              <a:rPr lang="ja-JP" altLang="en-US" dirty="0"/>
              <a:t>ん</a:t>
            </a:r>
            <a:r>
              <a:rPr lang="en-US" altLang="ja-JP" dirty="0"/>
              <a:t>. </a:t>
            </a:r>
            <a:endParaRPr lang="ru-RU" dirty="0"/>
          </a:p>
          <a:p>
            <a:r>
              <a:rPr lang="ru-RU" dirty="0"/>
              <a:t>Обратите внимание, в тексте встречаются ныне упразднённые символы каны (вэ </a:t>
            </a:r>
            <a:r>
              <a:rPr lang="ja-JP" altLang="en-US" dirty="0"/>
              <a:t>ゑ </a:t>
            </a:r>
            <a:r>
              <a:rPr lang="ru-RU" dirty="0"/>
              <a:t>и </a:t>
            </a:r>
            <a:r>
              <a:rPr lang="ru-RU" dirty="0" err="1"/>
              <a:t>ви</a:t>
            </a:r>
            <a:r>
              <a:rPr lang="ru-RU" dirty="0"/>
              <a:t> </a:t>
            </a:r>
            <a:r>
              <a:rPr lang="ja-JP" altLang="en-US" dirty="0"/>
              <a:t>ゐ</a:t>
            </a:r>
            <a:r>
              <a:rPr lang="en-US" altLang="ja-JP" dirty="0"/>
              <a:t>)</a:t>
            </a:r>
          </a:p>
          <a:p>
            <a:endParaRPr lang="en-US" altLang="ja-JP" dirty="0"/>
          </a:p>
          <a:p>
            <a:r>
              <a:rPr lang="ja-JP" altLang="en-US" dirty="0"/>
              <a:t>いろはにほへと	</a:t>
            </a:r>
            <a:r>
              <a:rPr lang="ru-RU" dirty="0"/>
              <a:t>И </a:t>
            </a:r>
            <a:r>
              <a:rPr lang="ru-RU" dirty="0" err="1"/>
              <a:t>ро</a:t>
            </a:r>
            <a:r>
              <a:rPr lang="ru-RU" dirty="0"/>
              <a:t> ха ни хо </a:t>
            </a:r>
            <a:r>
              <a:rPr lang="ru-RU" dirty="0" err="1"/>
              <a:t>хэ</a:t>
            </a:r>
            <a:r>
              <a:rPr lang="ru-RU" dirty="0"/>
              <a:t> то　(Иро </a:t>
            </a:r>
            <a:r>
              <a:rPr lang="ru-RU" dirty="0" err="1"/>
              <a:t>ва</a:t>
            </a:r>
            <a:r>
              <a:rPr lang="ru-RU" dirty="0"/>
              <a:t> </a:t>
            </a:r>
            <a:r>
              <a:rPr lang="ru-RU" dirty="0" err="1"/>
              <a:t>ниоэдо</a:t>
            </a:r>
            <a:r>
              <a:rPr lang="ru-RU" dirty="0"/>
              <a:t>)		Красота блистает. Миг —</a:t>
            </a:r>
          </a:p>
          <a:p>
            <a:r>
              <a:rPr lang="ja-JP" altLang="en-US" dirty="0"/>
              <a:t>ちりぬるを	</a:t>
            </a: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ри</a:t>
            </a:r>
            <a:r>
              <a:rPr lang="ru-RU" dirty="0"/>
              <a:t> ну </a:t>
            </a:r>
            <a:r>
              <a:rPr lang="ru-RU" dirty="0" err="1"/>
              <a:t>ру</a:t>
            </a:r>
            <a:r>
              <a:rPr lang="ru-RU" dirty="0"/>
              <a:t> во (</a:t>
            </a:r>
            <a:r>
              <a:rPr lang="ru-RU" dirty="0" err="1"/>
              <a:t>тиринуру</a:t>
            </a:r>
            <a:r>
              <a:rPr lang="ru-RU" dirty="0"/>
              <a:t> о)		И увяла вся.</a:t>
            </a:r>
          </a:p>
          <a:p>
            <a:r>
              <a:rPr lang="ja-JP" altLang="en-US" dirty="0"/>
              <a:t>わかよた</a:t>
            </a:r>
            <a:r>
              <a:rPr lang="en-US" altLang="ja-JP" dirty="0"/>
              <a:t>—</a:t>
            </a:r>
            <a:r>
              <a:rPr lang="ja-JP" altLang="en-US" dirty="0"/>
              <a:t>れぞ	</a:t>
            </a:r>
            <a:r>
              <a:rPr lang="ru-RU" dirty="0" err="1"/>
              <a:t>ва</a:t>
            </a:r>
            <a:r>
              <a:rPr lang="ru-RU" dirty="0"/>
              <a:t> ка ё та рэ со (вага ё </a:t>
            </a:r>
            <a:r>
              <a:rPr lang="ru-RU" dirty="0" err="1"/>
              <a:t>тарэ</a:t>
            </a:r>
            <a:r>
              <a:rPr lang="ru-RU" dirty="0"/>
              <a:t> </a:t>
            </a:r>
            <a:r>
              <a:rPr lang="ru-RU" dirty="0" err="1"/>
              <a:t>дзо</a:t>
            </a:r>
            <a:r>
              <a:rPr lang="ru-RU" dirty="0"/>
              <a:t>)		В нашем мире что, скажи,</a:t>
            </a:r>
          </a:p>
          <a:p>
            <a:r>
              <a:rPr lang="ja-JP" altLang="en-US" dirty="0"/>
              <a:t>つねならむ	</a:t>
            </a:r>
            <a:r>
              <a:rPr lang="ru-RU" dirty="0" err="1"/>
              <a:t>цу</a:t>
            </a:r>
            <a:r>
              <a:rPr lang="ru-RU" dirty="0"/>
              <a:t> </a:t>
            </a:r>
            <a:r>
              <a:rPr lang="ru-RU" dirty="0" err="1"/>
              <a:t>нэ</a:t>
            </a:r>
            <a:r>
              <a:rPr lang="ru-RU" dirty="0"/>
              <a:t> на </a:t>
            </a:r>
            <a:r>
              <a:rPr lang="ru-RU" dirty="0" err="1"/>
              <a:t>ра</a:t>
            </a:r>
            <a:r>
              <a:rPr lang="ru-RU" dirty="0"/>
              <a:t> </a:t>
            </a:r>
            <a:r>
              <a:rPr lang="ru-RU" dirty="0" err="1"/>
              <a:t>му</a:t>
            </a:r>
            <a:r>
              <a:rPr lang="ru-RU" dirty="0"/>
              <a:t> (</a:t>
            </a:r>
            <a:r>
              <a:rPr lang="ru-RU" dirty="0" err="1"/>
              <a:t>цунэ</a:t>
            </a:r>
            <a:r>
              <a:rPr lang="ru-RU" dirty="0"/>
              <a:t> </a:t>
            </a:r>
            <a:r>
              <a:rPr lang="ru-RU" dirty="0" err="1"/>
              <a:t>наран</a:t>
            </a:r>
            <a:r>
              <a:rPr lang="ru-RU" dirty="0"/>
              <a:t>)		Пребывает ввек?</a:t>
            </a:r>
          </a:p>
          <a:p>
            <a:r>
              <a:rPr lang="ja-JP" altLang="en-US" dirty="0"/>
              <a:t>うゐのおくやま	</a:t>
            </a:r>
            <a:r>
              <a:rPr lang="ru-RU" dirty="0"/>
              <a:t>у </a:t>
            </a:r>
            <a:r>
              <a:rPr lang="ru-RU" dirty="0" err="1"/>
              <a:t>ви</a:t>
            </a:r>
            <a:r>
              <a:rPr lang="ru-RU" dirty="0"/>
              <a:t> но о ку я </a:t>
            </a:r>
            <a:r>
              <a:rPr lang="ru-RU" dirty="0" err="1"/>
              <a:t>ма</a:t>
            </a:r>
            <a:r>
              <a:rPr lang="ru-RU" dirty="0"/>
              <a:t> (уи но </a:t>
            </a:r>
            <a:r>
              <a:rPr lang="ru-RU" dirty="0" err="1"/>
              <a:t>окуяма</a:t>
            </a:r>
            <a:r>
              <a:rPr lang="ru-RU" dirty="0"/>
              <a:t>)		Грани мира суеты</a:t>
            </a:r>
          </a:p>
          <a:p>
            <a:r>
              <a:rPr lang="ja-JP" altLang="en-US" dirty="0"/>
              <a:t>けふこえて	</a:t>
            </a:r>
            <a:r>
              <a:rPr lang="ru-RU" dirty="0" err="1"/>
              <a:t>кэ</a:t>
            </a:r>
            <a:r>
              <a:rPr lang="ru-RU" dirty="0"/>
              <a:t> фу ко э тэ (</a:t>
            </a:r>
            <a:r>
              <a:rPr lang="ru-RU" dirty="0" err="1"/>
              <a:t>кё</a:t>
            </a:r>
            <a:r>
              <a:rPr lang="ru-RU" dirty="0"/>
              <a:t>: </a:t>
            </a:r>
            <a:r>
              <a:rPr lang="ru-RU" dirty="0" err="1"/>
              <a:t>коэтэ</a:t>
            </a:r>
            <a:r>
              <a:rPr lang="ru-RU" dirty="0"/>
              <a:t>)		Ныне перейди,</a:t>
            </a:r>
          </a:p>
          <a:p>
            <a:r>
              <a:rPr lang="ja-JP" altLang="en-US" dirty="0"/>
              <a:t>あさきゆめみし	</a:t>
            </a:r>
            <a:r>
              <a:rPr lang="ru-RU" dirty="0"/>
              <a:t>а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ки</a:t>
            </a:r>
            <a:r>
              <a:rPr lang="ru-RU" dirty="0"/>
              <a:t> ю </a:t>
            </a:r>
            <a:r>
              <a:rPr lang="ru-RU" dirty="0" err="1"/>
              <a:t>мэ</a:t>
            </a:r>
            <a:r>
              <a:rPr lang="ru-RU" dirty="0"/>
              <a:t> ми си (</a:t>
            </a:r>
            <a:r>
              <a:rPr lang="ru-RU" dirty="0" err="1"/>
              <a:t>асаки</a:t>
            </a:r>
            <a:r>
              <a:rPr lang="ru-RU" dirty="0"/>
              <a:t> </a:t>
            </a:r>
            <a:r>
              <a:rPr lang="ru-RU" dirty="0" err="1"/>
              <a:t>юмэ</a:t>
            </a:r>
            <a:r>
              <a:rPr lang="ru-RU" dirty="0"/>
              <a:t> </a:t>
            </a:r>
            <a:r>
              <a:rPr lang="ru-RU" dirty="0" err="1"/>
              <a:t>мидзи</a:t>
            </a:r>
            <a:r>
              <a:rPr lang="ru-RU" dirty="0"/>
              <a:t>)		Брось пустые видеть сны</a:t>
            </a:r>
          </a:p>
          <a:p>
            <a:r>
              <a:rPr lang="ja-JP" altLang="en-US" dirty="0"/>
              <a:t>ゑひもせす	</a:t>
            </a:r>
            <a:r>
              <a:rPr lang="ru-RU" dirty="0"/>
              <a:t>вэ хи </a:t>
            </a:r>
            <a:r>
              <a:rPr lang="ru-RU" dirty="0" err="1"/>
              <a:t>мо</a:t>
            </a:r>
            <a:r>
              <a:rPr lang="ru-RU" dirty="0"/>
              <a:t> </a:t>
            </a:r>
            <a:r>
              <a:rPr lang="ru-RU" dirty="0" err="1"/>
              <a:t>сэ</a:t>
            </a:r>
            <a:r>
              <a:rPr lang="ru-RU" dirty="0"/>
              <a:t> су (эй </a:t>
            </a:r>
            <a:r>
              <a:rPr lang="ru-RU" dirty="0" err="1"/>
              <a:t>мо</a:t>
            </a:r>
            <a:r>
              <a:rPr lang="ru-RU" dirty="0"/>
              <a:t> </a:t>
            </a:r>
            <a:r>
              <a:rPr lang="ru-RU" dirty="0" err="1"/>
              <a:t>сэдзу</a:t>
            </a:r>
            <a:r>
              <a:rPr lang="ru-RU" dirty="0"/>
              <a:t>)		И пьянеть от них!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989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D61880-2D22-48C7-A57C-DEA213FBA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большое за внимание!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6FA4657-7151-4E60-85C6-37CA6F1780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2488" y="1600200"/>
            <a:ext cx="4079024" cy="4525963"/>
          </a:xfrm>
        </p:spPr>
      </p:pic>
    </p:spTree>
    <p:extLst>
      <p:ext uri="{BB962C8B-B14F-4D97-AF65-F5344CB8AC3E}">
        <p14:creationId xmlns:p14="http://schemas.microsoft.com/office/powerpoint/2010/main" xmlns="" val="3873993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ひらがな</a:t>
            </a:r>
            <a:r>
              <a:rPr lang="ru-RU" altLang="ja-JP" dirty="0"/>
              <a:t> хирагана</a:t>
            </a:r>
            <a:endParaRPr lang="ru-RU" dirty="0"/>
          </a:p>
        </p:txBody>
      </p:sp>
      <p:pic>
        <p:nvPicPr>
          <p:cNvPr id="4" name="Содержимое 3" descr="hiragan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29379"/>
            <a:ext cx="8255023" cy="571501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830EAD-7377-4F09-8AB0-8DAF63C6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50" y="116632"/>
            <a:ext cx="8229600" cy="1143000"/>
          </a:xfrm>
        </p:spPr>
        <p:txBody>
          <a:bodyPr/>
          <a:lstStyle/>
          <a:p>
            <a:r>
              <a:rPr lang="ja-JP" altLang="en-US" dirty="0"/>
              <a:t>カタカナ　</a:t>
            </a:r>
            <a:r>
              <a:rPr lang="ru-RU" altLang="ja-JP" dirty="0"/>
              <a:t>Катакана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0A665B7-9471-4BBA-84AC-B7EA4FDCD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14474"/>
            <a:ext cx="8435279" cy="5839808"/>
          </a:xfrm>
        </p:spPr>
      </p:pic>
    </p:spTree>
    <p:extLst>
      <p:ext uri="{BB962C8B-B14F-4D97-AF65-F5344CB8AC3E}">
        <p14:creationId xmlns:p14="http://schemas.microsoft.com/office/powerpoint/2010/main" xmlns="" val="207548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2412"/>
            <a:ext cx="8892480" cy="501317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Хирагана используется для слов, в записи которых нет кандзи, включая грамматические частицы </a:t>
            </a:r>
            <a:r>
              <a:rPr lang="ja-JP" altLang="en-US" dirty="0"/>
              <a:t>どこ、これ、それ、あれ</a:t>
            </a:r>
            <a:r>
              <a:rPr lang="ru-RU" altLang="ja-JP" dirty="0"/>
              <a:t> или грамматические частицы </a:t>
            </a:r>
            <a:r>
              <a:rPr lang="ja-JP" altLang="en-US" dirty="0"/>
              <a:t>は、が、に、で、から、まで</a:t>
            </a:r>
            <a:r>
              <a:rPr lang="en-US" altLang="ja-JP" dirty="0"/>
              <a:t>…</a:t>
            </a:r>
            <a:endParaRPr lang="ru-RU" dirty="0"/>
          </a:p>
          <a:p>
            <a:r>
              <a:rPr lang="ru-RU" dirty="0"/>
              <a:t>Хирагана употребляется в словах вместо иероглифов в тех случаях, когда предполагается, что читатель не знает каких-то иероглифов, или эти иероглифы незнакомы самому пишущему</a:t>
            </a:r>
            <a:r>
              <a:rPr lang="ja-JP" altLang="en-US" dirty="0"/>
              <a:t>：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きれい（綺麗）、たくさん（沢山）</a:t>
            </a:r>
            <a:endParaRPr lang="ru-RU" dirty="0"/>
          </a:p>
          <a:p>
            <a:r>
              <a:rPr lang="ru-RU" dirty="0"/>
              <a:t>Окончания слов также записываются хираганой</a:t>
            </a:r>
            <a:r>
              <a:rPr lang="ja-JP" altLang="en-US" dirty="0"/>
              <a:t>：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見ます、美味しい</a:t>
            </a:r>
            <a:endParaRPr lang="ru-RU" dirty="0"/>
          </a:p>
        </p:txBody>
      </p:sp>
      <p:pic>
        <p:nvPicPr>
          <p:cNvPr id="4" name="Рисунок 3" descr="先生と生徒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882" y="5404724"/>
            <a:ext cx="3458598" cy="15037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84265AF-0D17-4A56-9E08-A3EAACC2FA93}"/>
              </a:ext>
            </a:extLst>
          </p:cNvPr>
          <p:cNvSpPr txBox="1"/>
          <p:nvPr/>
        </p:nvSpPr>
        <p:spPr>
          <a:xfrm>
            <a:off x="2339752" y="116632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Bahnschrift SemiBold" panose="020B0502040204020203" pitchFamily="34" charset="0"/>
              </a:rPr>
              <a:t>Для чего нужна хирагана?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E635D6-CB11-410A-9E18-14B509747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Bahnschrift SemiBold" panose="020B0502040204020203" pitchFamily="34" charset="0"/>
              </a:rPr>
              <a:t>Для чего нужна катакана?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3E2C0F-8884-4C89-9415-828A96211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268761"/>
            <a:ext cx="8928992" cy="446449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Для записи слов неяпонского происхождения. Так же распространено использование катаканы для записи названий животных и растений, а также в качестве стилистического приёма в художественных произведениях.</a:t>
            </a:r>
          </a:p>
          <a:p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Для записи иностранных имен</a:t>
            </a:r>
          </a:p>
          <a:p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Для записи различных стран и городов (неяпонского происхождения).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7706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D265B0-D74E-47F0-8C60-21484B11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5195" y="-47155"/>
            <a:ext cx="4937527" cy="941286"/>
          </a:xfrm>
        </p:spPr>
        <p:txBody>
          <a:bodyPr/>
          <a:lstStyle/>
          <a:p>
            <a:r>
              <a:rPr lang="ja-JP" altLang="en-US" dirty="0"/>
              <a:t>ローマ字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E9A242-8B6F-41F3-8819-4B91BD0F1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3968" y="764704"/>
            <a:ext cx="4798754" cy="662473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«римские буквы»</a:t>
            </a:r>
          </a:p>
          <a:p>
            <a:r>
              <a:rPr lang="ru-RU" dirty="0"/>
              <a:t>Ромадзи применяется в различных целях. В крупных японских городах с её помощью дублируются указатели на улицах и в метро; она используется в словарях, учебниках, разговорниках; иногда применяется и в японских текстах в качестве средства выделения; японские компании, работающие на международных рынках, записывают ромадзи свои названия и имена сотрудников при зарубежных контактах.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46456DF-A5E2-420A-9A56-73FD6E0D4E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100" t="10501" r="23351" b="12851"/>
          <a:stretch/>
        </p:blipFill>
        <p:spPr>
          <a:xfrm>
            <a:off x="107504" y="-47155"/>
            <a:ext cx="4536504" cy="649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6290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65A16EE-7A2E-4268-8B54-B4AC35532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20846"/>
            <a:ext cx="4032448" cy="302044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8C3D286-019A-472E-8273-89F3EA984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524" y="3422828"/>
            <a:ext cx="3960440" cy="33436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AF6F01C-5EDC-44C7-975F-CD1802934F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561794"/>
            <a:ext cx="5222501" cy="372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4151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86B841-4AE8-4231-8D99-DC2F33F57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漢字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CE8B0D-0BBD-4740-BD25-F7CDCFAA0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411101"/>
            <a:ext cx="8229600" cy="4525963"/>
          </a:xfrm>
        </p:spPr>
        <p:txBody>
          <a:bodyPr/>
          <a:lstStyle/>
          <a:p>
            <a:r>
              <a:rPr lang="ru-RU" dirty="0"/>
              <a:t>Кандзи (</a:t>
            </a:r>
            <a:r>
              <a:rPr lang="ja-JP" altLang="en-US" dirty="0"/>
              <a:t>漢字</a:t>
            </a:r>
            <a:r>
              <a:rPr lang="ru-RU" altLang="ja-JP" dirty="0"/>
              <a:t>)</a:t>
            </a:r>
            <a:r>
              <a:rPr lang="ru-RU" dirty="0"/>
              <a:t>— китайские иероглифы, используемые в современной японской письменности наряду с хираганой, катаканой, арабскими цифрами и ромадзи (латинским алфавитом).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1E61B91-A77A-49A2-9376-620F2E81BA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8422" b="4242"/>
          <a:stretch/>
        </p:blipFill>
        <p:spPr>
          <a:xfrm>
            <a:off x="7020272" y="3284984"/>
            <a:ext cx="1872208" cy="34759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4564DB1-ED68-4CEC-A7FB-61A594EBEA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48" r="50562" b="-454"/>
          <a:stretch/>
        </p:blipFill>
        <p:spPr>
          <a:xfrm>
            <a:off x="755576" y="4850447"/>
            <a:ext cx="1460849" cy="13108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AEAA428-C498-4403-B7E2-14C5865C80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0437" y="443431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5329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639751-7F76-4154-B28D-E364EE6AC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E4CB68A-AD76-4C50-8551-B2410BCC38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524" y="568759"/>
            <a:ext cx="8568952" cy="5720482"/>
          </a:xfrm>
        </p:spPr>
      </p:pic>
    </p:spTree>
    <p:extLst>
      <p:ext uri="{BB962C8B-B14F-4D97-AF65-F5344CB8AC3E}">
        <p14:creationId xmlns:p14="http://schemas.microsoft.com/office/powerpoint/2010/main" xmlns="" val="1541706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190</TotalTime>
  <Words>349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Японская письменность</vt:lpstr>
      <vt:lpstr>ひらがな хирагана</vt:lpstr>
      <vt:lpstr>カタカナ　Катакана</vt:lpstr>
      <vt:lpstr>Слайд 4</vt:lpstr>
      <vt:lpstr>Для чего нужна катакана?</vt:lpstr>
      <vt:lpstr>ローマ字</vt:lpstr>
      <vt:lpstr>Слайд 7</vt:lpstr>
      <vt:lpstr>漢字</vt:lpstr>
      <vt:lpstr>Слайд 9</vt:lpstr>
      <vt:lpstr>Откуда появилась хирагана и катакана?</vt:lpstr>
      <vt:lpstr>Слайд 11</vt:lpstr>
      <vt:lpstr>Слайд 12</vt:lpstr>
      <vt:lpstr>Куда пропали слога?</vt:lpstr>
      <vt:lpstr>Слайд 14</vt:lpstr>
      <vt:lpstr>Спасибо большое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Японская письменность</dc:title>
  <dc:creator>Yuki</dc:creator>
  <cp:lastModifiedBy>Yuki</cp:lastModifiedBy>
  <cp:revision>8</cp:revision>
  <dcterms:created xsi:type="dcterms:W3CDTF">2021-07-06T08:39:26Z</dcterms:created>
  <dcterms:modified xsi:type="dcterms:W3CDTF">2022-11-19T16:35:00Z</dcterms:modified>
</cp:coreProperties>
</file>