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69" autoAdjust="0"/>
    <p:restoredTop sz="94660"/>
  </p:normalViewPr>
  <p:slideViewPr>
    <p:cSldViewPr>
      <p:cViewPr varScale="1">
        <p:scale>
          <a:sx n="69" d="100"/>
          <a:sy n="69" d="100"/>
        </p:scale>
        <p:origin x="-11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025E3-744C-4FBC-8EB6-2725445E38B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D8085-248E-4C63-9566-9F2B8F4B2E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АРКТИКА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D8085-248E-4C63-9566-9F2B8F4B2EA4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Словно царскую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корону,носит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он свои рога.</a:t>
            </a:r>
            <a:b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Ест лишайник, мох зелёный, любит снежные луга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(Северный олень)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D8085-248E-4C63-9566-9F2B8F4B2EA4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Живет он там, где холода и ловит рыбу из под льда</a:t>
            </a:r>
            <a:b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 в шубе белой щеголяет умеет плавать и нырять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(Белый медведь)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D8085-248E-4C63-9566-9F2B8F4B2EA4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него большие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бивни,ходит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ластами во льдах </a:t>
            </a:r>
            <a:b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Этот зверь довольно сильный все северных живет морях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(Морж)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D8085-248E-4C63-9566-9F2B8F4B2EA4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Хвост поджав во льдах ночую выношу мороз любой </a:t>
            </a:r>
            <a:b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по северу кочую в теплой шубе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голубой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(Песец)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D8085-248E-4C63-9566-9F2B8F4B2EA4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птица тоже хищник, в тундре северной живет</a:t>
            </a:r>
            <a:b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Любит зайцем подкрепиться ,не шумлив её полёт(сова)</a:t>
            </a:r>
            <a:b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Летает бесшумно ,кругом голова. Полярная белая птица (сова)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D8085-248E-4C63-9566-9F2B8F4B2EA4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Дидактическая игра </a:t>
            </a:r>
            <a:r>
              <a:rPr lang="ru-RU" i="1" dirty="0" smtClean="0"/>
              <a:t>«Один-много»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D8085-248E-4C63-9566-9F2B8F4B2EA4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за чудо -чудеса загорелись небеса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Ой! горит !пылает пламя над сверкающими льдами!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Кто зажег огонь чудесный ?золотой костер небесный?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Никого за тучей нет!  это с неба льется свет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(северное сияние)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D8085-248E-4C63-9566-9F2B8F4B2EA4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4A60-A8E9-48C1-810D-DD8C153B0F0C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5581E5-9F46-4B91-AE83-C6A5CBBF6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4A60-A8E9-48C1-810D-DD8C153B0F0C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81E5-9F46-4B91-AE83-C6A5CBBF6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4A60-A8E9-48C1-810D-DD8C153B0F0C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81E5-9F46-4B91-AE83-C6A5CBBF6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4A60-A8E9-48C1-810D-DD8C153B0F0C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5581E5-9F46-4B91-AE83-C6A5CBBF6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4A60-A8E9-48C1-810D-DD8C153B0F0C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81E5-9F46-4B91-AE83-C6A5CBBF63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4A60-A8E9-48C1-810D-DD8C153B0F0C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81E5-9F46-4B91-AE83-C6A5CBBF6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4A60-A8E9-48C1-810D-DD8C153B0F0C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5581E5-9F46-4B91-AE83-C6A5CBBF638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4A60-A8E9-48C1-810D-DD8C153B0F0C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81E5-9F46-4B91-AE83-C6A5CBBF6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4A60-A8E9-48C1-810D-DD8C153B0F0C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81E5-9F46-4B91-AE83-C6A5CBBF6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4A60-A8E9-48C1-810D-DD8C153B0F0C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81E5-9F46-4B91-AE83-C6A5CBBF6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4A60-A8E9-48C1-810D-DD8C153B0F0C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81E5-9F46-4B91-AE83-C6A5CBBF638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174A60-A8E9-48C1-810D-DD8C153B0F0C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5581E5-9F46-4B91-AE83-C6A5CBBF63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3116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к конспекту по окружающему миру в старшей группе на тему «Животные крайнего Севера»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4357694"/>
            <a:ext cx="4786346" cy="914400"/>
          </a:xfrm>
        </p:spPr>
        <p:txBody>
          <a:bodyPr/>
          <a:lstStyle/>
          <a:p>
            <a:r>
              <a:rPr lang="ru-RU" dirty="0" smtClean="0"/>
              <a:t>Подготовила: Егерева Е.А.</a:t>
            </a:r>
          </a:p>
          <a:p>
            <a:r>
              <a:rPr lang="ru-RU" dirty="0" smtClean="0"/>
              <a:t>Должность: воспитатель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14290"/>
            <a:ext cx="92869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Дошкольное отделение </a:t>
            </a:r>
            <a:r>
              <a:rPr lang="ru-RU" dirty="0"/>
              <a:t>г</a:t>
            </a:r>
            <a:r>
              <a:rPr lang="ru-RU" dirty="0" smtClean="0"/>
              <a:t>осударственного бюджетного образовательного учреждения школы № 489 Московского района, г. Санкт-Петербург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b89b08a8fb1c26cd493b8fc0c2a7de1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42852"/>
            <a:ext cx="9017021" cy="507207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Дидактическая игр «Один –много»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Один </a:t>
            </a:r>
            <a:r>
              <a:rPr lang="ru-RU" dirty="0" smtClean="0">
                <a:solidFill>
                  <a:schemeClr val="tx1"/>
                </a:solidFill>
              </a:rPr>
              <a:t>тюлень </a:t>
            </a:r>
            <a:r>
              <a:rPr lang="ru-RU" i="1" dirty="0" smtClean="0">
                <a:solidFill>
                  <a:schemeClr val="tx1"/>
                </a:solidFill>
              </a:rPr>
              <a:t>(много тюленей)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Один морж </a:t>
            </a:r>
            <a:r>
              <a:rPr lang="ru-RU" i="1" dirty="0" smtClean="0">
                <a:solidFill>
                  <a:schemeClr val="tx1"/>
                </a:solidFill>
              </a:rPr>
              <a:t>(много моржей)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Один морской котик (много …котиков.)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Один белый медведь </a:t>
            </a:r>
            <a:r>
              <a:rPr lang="ru-RU" i="1" dirty="0" smtClean="0">
                <a:solidFill>
                  <a:schemeClr val="tx1"/>
                </a:solidFill>
              </a:rPr>
              <a:t>(много медведей)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Один </a:t>
            </a:r>
            <a:r>
              <a:rPr lang="ru-RU" b="1" dirty="0" smtClean="0">
                <a:solidFill>
                  <a:schemeClr val="tx1"/>
                </a:solidFill>
              </a:rPr>
              <a:t>северный олень </a:t>
            </a:r>
            <a:r>
              <a:rPr lang="ru-RU" i="1" dirty="0" smtClean="0">
                <a:solidFill>
                  <a:schemeClr val="tx1"/>
                </a:solidFill>
              </a:rPr>
              <a:t>(много </a:t>
            </a:r>
            <a:r>
              <a:rPr lang="ru-RU" b="1" i="1" dirty="0" smtClean="0">
                <a:solidFill>
                  <a:schemeClr val="tx1"/>
                </a:solidFill>
              </a:rPr>
              <a:t>северных оленей</a:t>
            </a:r>
            <a:r>
              <a:rPr lang="ru-RU" i="1" dirty="0" smtClean="0">
                <a:solidFill>
                  <a:schemeClr val="tx1"/>
                </a:solidFill>
              </a:rPr>
              <a:t>)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Один белый журавль ( много…журавлей.)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Одна малая гагарка ( много …гагарок)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Один лемминг ( много …леммингов)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470307bdf4f5a3e621421a68792a916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79662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Дидактическая игра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«Назови семью»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Тюлень </a:t>
            </a:r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 err="1" smtClean="0">
                <a:solidFill>
                  <a:schemeClr val="tx1"/>
                </a:solidFill>
              </a:rPr>
              <a:t>тюлениха</a:t>
            </a:r>
            <a:r>
              <a:rPr lang="ru-RU" dirty="0" smtClean="0">
                <a:solidFill>
                  <a:schemeClr val="tx1"/>
                </a:solidFill>
              </a:rPr>
              <a:t> - белёк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Морж – моржиха – моржонок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Белый Медведь – белая медведица – медвежонок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Олень – </a:t>
            </a:r>
            <a:r>
              <a:rPr lang="ru-RU" dirty="0" err="1" smtClean="0">
                <a:solidFill>
                  <a:schemeClr val="tx1"/>
                </a:solidFill>
              </a:rPr>
              <a:t>олениха</a:t>
            </a:r>
            <a:r>
              <a:rPr lang="ru-RU" dirty="0" smtClean="0">
                <a:solidFill>
                  <a:schemeClr val="tx1"/>
                </a:solidFill>
              </a:rPr>
              <a:t> – оленёнок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Журавль –Журавлиха – Журавленок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a734bccd5db5ead52ccdf1e0c6e2226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841a68b1d975-2323_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30395" cy="6858000"/>
          </a:xfrm>
        </p:spPr>
      </p:pic>
      <p:pic>
        <p:nvPicPr>
          <p:cNvPr id="5" name="Рисунок 4" descr="poisk-sozvezdiya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736"/>
            <a:ext cx="4875594" cy="5429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fcc4fe5602f9ce329650f45ebeb7ef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87189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cffb73e1f1d358f0695bc44d88aa9c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20746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hem_pitaetsya_beliy_medve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571480"/>
            <a:ext cx="9267593" cy="571501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12арааапае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618315666_46-funart_pro-p-mednovskii-goluboi-pesets-zhivotnie-krasiv-4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Физкультурная минутка </a:t>
            </a:r>
            <a:r>
              <a:rPr lang="ru-RU" i="1" dirty="0" smtClean="0"/>
              <a:t>«Кто на севере живет»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589614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5100" dirty="0" smtClean="0">
                <a:solidFill>
                  <a:schemeClr val="tx1"/>
                </a:solidFill>
              </a:rPr>
              <a:t>По </a:t>
            </a:r>
            <a:r>
              <a:rPr lang="ru-RU" sz="5100" dirty="0" smtClean="0">
                <a:solidFill>
                  <a:schemeClr val="tx1"/>
                </a:solidFill>
              </a:rPr>
              <a:t>ледяной пустыне </a:t>
            </a:r>
            <a:r>
              <a:rPr lang="ru-RU" sz="5100" i="1" dirty="0" smtClean="0">
                <a:solidFill>
                  <a:schemeClr val="tx1"/>
                </a:solidFill>
              </a:rPr>
              <a:t>(идут по кругу вперевалочку, </a:t>
            </a:r>
            <a:r>
              <a:rPr lang="ru-RU" sz="5100" i="1" dirty="0" smtClean="0">
                <a:solidFill>
                  <a:schemeClr val="tx1"/>
                </a:solidFill>
              </a:rPr>
              <a:t>медленно)</a:t>
            </a:r>
          </a:p>
          <a:p>
            <a:pPr algn="ctr">
              <a:buNone/>
            </a:pPr>
            <a:r>
              <a:rPr lang="ru-RU" sz="5100" dirty="0" smtClean="0">
                <a:solidFill>
                  <a:schemeClr val="tx1"/>
                </a:solidFill>
              </a:rPr>
              <a:t>Медведица </a:t>
            </a:r>
            <a:r>
              <a:rPr lang="ru-RU" sz="5100" dirty="0" smtClean="0">
                <a:solidFill>
                  <a:schemeClr val="tx1"/>
                </a:solidFill>
              </a:rPr>
              <a:t>идет</a:t>
            </a:r>
            <a:r>
              <a:rPr lang="ru-RU" sz="5100" dirty="0" smtClean="0">
                <a:solidFill>
                  <a:schemeClr val="tx1"/>
                </a:solidFill>
              </a:rPr>
              <a:t>. </a:t>
            </a:r>
          </a:p>
          <a:p>
            <a:pPr algn="ctr">
              <a:buNone/>
            </a:pPr>
            <a:r>
              <a:rPr lang="ru-RU" sz="5100" dirty="0" smtClean="0">
                <a:solidFill>
                  <a:schemeClr val="tx1"/>
                </a:solidFill>
              </a:rPr>
              <a:t>За </a:t>
            </a:r>
            <a:r>
              <a:rPr lang="ru-RU" sz="5100" dirty="0" smtClean="0">
                <a:solidFill>
                  <a:schemeClr val="tx1"/>
                </a:solidFill>
              </a:rPr>
              <a:t>нею медвежата </a:t>
            </a:r>
            <a:r>
              <a:rPr lang="ru-RU" sz="5100" i="1" dirty="0" smtClean="0">
                <a:solidFill>
                  <a:schemeClr val="tx1"/>
                </a:solidFill>
              </a:rPr>
              <a:t>(</a:t>
            </a:r>
            <a:r>
              <a:rPr lang="ru-RU" sz="5100" i="1" dirty="0" smtClean="0">
                <a:solidFill>
                  <a:schemeClr val="tx1"/>
                </a:solidFill>
              </a:rPr>
              <a:t>убыстряют</a:t>
            </a:r>
          </a:p>
          <a:p>
            <a:pPr algn="ctr">
              <a:buNone/>
            </a:pPr>
            <a:r>
              <a:rPr lang="ru-RU" sz="5100" i="1" dirty="0" smtClean="0">
                <a:solidFill>
                  <a:schemeClr val="tx1"/>
                </a:solidFill>
              </a:rPr>
              <a:t>шаг)</a:t>
            </a:r>
          </a:p>
          <a:p>
            <a:pPr algn="ctr">
              <a:buNone/>
            </a:pPr>
            <a:r>
              <a:rPr lang="ru-RU" sz="5100" dirty="0" smtClean="0">
                <a:solidFill>
                  <a:schemeClr val="tx1"/>
                </a:solidFill>
              </a:rPr>
              <a:t>Торопятся вперед.</a:t>
            </a:r>
          </a:p>
          <a:p>
            <a:pPr algn="ctr">
              <a:buNone/>
            </a:pPr>
            <a:r>
              <a:rPr lang="ru-RU" sz="5100" dirty="0" smtClean="0">
                <a:solidFill>
                  <a:schemeClr val="tx1"/>
                </a:solidFill>
              </a:rPr>
              <a:t>Трещит </a:t>
            </a:r>
            <a:r>
              <a:rPr lang="ru-RU" sz="5100" dirty="0" smtClean="0">
                <a:solidFill>
                  <a:schemeClr val="tx1"/>
                </a:solidFill>
              </a:rPr>
              <a:t>мороз жестокий </a:t>
            </a:r>
            <a:r>
              <a:rPr lang="ru-RU" sz="5100" i="1" dirty="0" smtClean="0">
                <a:solidFill>
                  <a:schemeClr val="tx1"/>
                </a:solidFill>
              </a:rPr>
              <a:t>(останавливаются и обнимают себя </a:t>
            </a:r>
            <a:r>
              <a:rPr lang="ru-RU" sz="5100" i="1" dirty="0" smtClean="0">
                <a:solidFill>
                  <a:schemeClr val="tx1"/>
                </a:solidFill>
              </a:rPr>
              <a:t>руками)</a:t>
            </a:r>
          </a:p>
          <a:p>
            <a:pPr algn="ctr">
              <a:buNone/>
            </a:pPr>
            <a:r>
              <a:rPr lang="ru-RU" sz="5100" dirty="0" smtClean="0">
                <a:solidFill>
                  <a:schemeClr val="tx1"/>
                </a:solidFill>
              </a:rPr>
              <a:t>Повсюду </a:t>
            </a:r>
            <a:r>
              <a:rPr lang="ru-RU" sz="5100" dirty="0" smtClean="0">
                <a:solidFill>
                  <a:schemeClr val="tx1"/>
                </a:solidFill>
              </a:rPr>
              <a:t>снег и лед. </a:t>
            </a:r>
            <a:r>
              <a:rPr lang="ru-RU" sz="5100" i="1" dirty="0" smtClean="0">
                <a:solidFill>
                  <a:schemeClr val="tx1"/>
                </a:solidFill>
              </a:rPr>
              <a:t>(повороты с вытянутой рукой </a:t>
            </a:r>
            <a:r>
              <a:rPr lang="ru-RU" sz="5100" i="1" dirty="0" smtClean="0">
                <a:solidFill>
                  <a:schemeClr val="tx1"/>
                </a:solidFill>
              </a:rPr>
              <a:t>вправо-влево)</a:t>
            </a:r>
          </a:p>
          <a:p>
            <a:pPr algn="ctr">
              <a:buNone/>
            </a:pPr>
            <a:r>
              <a:rPr lang="ru-RU" sz="5100" dirty="0" smtClean="0">
                <a:solidFill>
                  <a:schemeClr val="tx1"/>
                </a:solidFill>
              </a:rPr>
              <a:t>По </a:t>
            </a:r>
            <a:r>
              <a:rPr lang="ru-RU" sz="5100" dirty="0" smtClean="0">
                <a:solidFill>
                  <a:schemeClr val="tx1"/>
                </a:solidFill>
              </a:rPr>
              <a:t>полынье холодной за нерпой морж плывет. </a:t>
            </a:r>
            <a:r>
              <a:rPr lang="ru-RU" sz="5100" i="1" dirty="0" smtClean="0">
                <a:solidFill>
                  <a:schemeClr val="tx1"/>
                </a:solidFill>
              </a:rPr>
              <a:t>(делают </a:t>
            </a:r>
            <a:r>
              <a:rPr lang="ru-RU" sz="5100" i="1" dirty="0" smtClean="0">
                <a:solidFill>
                  <a:schemeClr val="tx1"/>
                </a:solidFill>
              </a:rPr>
              <a:t>гребки руками)</a:t>
            </a:r>
          </a:p>
          <a:p>
            <a:pPr algn="ctr">
              <a:buNone/>
            </a:pPr>
            <a:r>
              <a:rPr lang="ru-RU" sz="5100" dirty="0" smtClean="0">
                <a:solidFill>
                  <a:schemeClr val="tx1"/>
                </a:solidFill>
              </a:rPr>
              <a:t>Бегут</a:t>
            </a:r>
            <a:r>
              <a:rPr lang="ru-RU" sz="5100" dirty="0" smtClean="0">
                <a:solidFill>
                  <a:schemeClr val="tx1"/>
                </a:solidFill>
              </a:rPr>
              <a:t>, спешат олени. (руки скрестить над </a:t>
            </a:r>
            <a:r>
              <a:rPr lang="ru-RU" sz="5100" dirty="0" smtClean="0">
                <a:solidFill>
                  <a:schemeClr val="tx1"/>
                </a:solidFill>
              </a:rPr>
              <a:t>головой) </a:t>
            </a:r>
            <a:endParaRPr lang="ru-RU" sz="51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5100" dirty="0" smtClean="0">
                <a:solidFill>
                  <a:schemeClr val="tx1"/>
                </a:solidFill>
              </a:rPr>
              <a:t>Им </a:t>
            </a:r>
            <a:r>
              <a:rPr lang="ru-RU" sz="5100" dirty="0" smtClean="0">
                <a:solidFill>
                  <a:schemeClr val="tx1"/>
                </a:solidFill>
              </a:rPr>
              <a:t>виден путь едва (высоко поднимают </a:t>
            </a:r>
            <a:r>
              <a:rPr lang="ru-RU" sz="5100" dirty="0" smtClean="0">
                <a:solidFill>
                  <a:schemeClr val="tx1"/>
                </a:solidFill>
              </a:rPr>
              <a:t>колени)</a:t>
            </a:r>
          </a:p>
          <a:p>
            <a:pPr algn="ctr">
              <a:buNone/>
            </a:pPr>
            <a:r>
              <a:rPr lang="ru-RU" sz="5100" dirty="0" smtClean="0">
                <a:solidFill>
                  <a:schemeClr val="tx1"/>
                </a:solidFill>
              </a:rPr>
              <a:t>Над </a:t>
            </a:r>
            <a:r>
              <a:rPr lang="ru-RU" sz="5100" dirty="0" smtClean="0">
                <a:solidFill>
                  <a:schemeClr val="tx1"/>
                </a:solidFill>
              </a:rPr>
              <a:t>ними тихо кружит </a:t>
            </a:r>
            <a:r>
              <a:rPr lang="ru-RU" sz="5100" i="1" dirty="0" smtClean="0">
                <a:solidFill>
                  <a:schemeClr val="tx1"/>
                </a:solidFill>
              </a:rPr>
              <a:t>(поднимают и машут руками )</a:t>
            </a:r>
            <a:r>
              <a:rPr lang="ru-RU" sz="5100" dirty="0" smtClean="0">
                <a:solidFill>
                  <a:schemeClr val="tx1"/>
                </a:solidFill>
              </a:rPr>
              <a:t>полярная сова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</TotalTime>
  <Words>331</Words>
  <Application>Microsoft Office PowerPoint</Application>
  <PresentationFormat>Экран (4:3)</PresentationFormat>
  <Paragraphs>50</Paragraphs>
  <Slides>13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к конспекту по окружающему миру в старшей группе на тему «Животные крайнего Севера»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Физкультурная минутка «Кто на севере живет» </vt:lpstr>
      <vt:lpstr>Слайд 10</vt:lpstr>
      <vt:lpstr>Дидактическая игр «Один –много»</vt:lpstr>
      <vt:lpstr>Слайд 12</vt:lpstr>
      <vt:lpstr>Дидактическая игра «Назови семью»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конспекту по окружающему миру в старшей группе на тему «Животные крайнего Севера» </dc:title>
  <dc:creator>Арчибальд</dc:creator>
  <cp:lastModifiedBy>Арчибальд</cp:lastModifiedBy>
  <cp:revision>1</cp:revision>
  <dcterms:created xsi:type="dcterms:W3CDTF">2022-11-19T12:12:57Z</dcterms:created>
  <dcterms:modified xsi:type="dcterms:W3CDTF">2022-11-19T12:45:47Z</dcterms:modified>
</cp:coreProperties>
</file>