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://s43.radikal.ru/i099/1306/7f/1863f3e653ec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8DFCC-B104-43CC-84B0-2DFD8F81AB33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15C4A-CFA1-48A5-A64E-9BBC64537739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4" name="Picture 2" descr="http://www.picshare.ru/uploads/140715/U58bIM0g3k.png"/>
          <p:cNvPicPr>
            <a:picLocks noChangeAspect="1" noChangeArrowheads="1"/>
          </p:cNvPicPr>
          <p:nvPr userDrawn="1"/>
        </p:nvPicPr>
        <p:blipFill>
          <a:blip r:embed="rId3" cstate="print"/>
          <a:srcRect t="72805" r="15873"/>
          <a:stretch>
            <a:fillRect/>
          </a:stretch>
        </p:blipFill>
        <p:spPr bwMode="auto">
          <a:xfrm>
            <a:off x="0" y="4509120"/>
            <a:ext cx="4227747" cy="1728192"/>
          </a:xfrm>
          <a:prstGeom prst="rect">
            <a:avLst/>
          </a:prstGeom>
          <a:noFill/>
        </p:spPr>
      </p:pic>
      <p:pic>
        <p:nvPicPr>
          <p:cNvPr id="10" name="Picture 6" descr="http://migalaite.blog.tut.by/files/2012/05/0_625cd_ea1f50e9_XL-150x150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 rot="17377728">
            <a:off x="140034" y="3929074"/>
            <a:ext cx="1008112" cy="1008112"/>
          </a:xfrm>
          <a:prstGeom prst="rect">
            <a:avLst/>
          </a:prstGeom>
          <a:noFill/>
        </p:spPr>
      </p:pic>
      <p:pic>
        <p:nvPicPr>
          <p:cNvPr id="16" name="Picture 2" descr="http://img-fotki.yandex.ru/get/6723/16969765.1fc/0_8c9a9_93de2f9b_orig.pn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0"/>
            <a:ext cx="2937140" cy="6858000"/>
          </a:xfrm>
          <a:prstGeom prst="rect">
            <a:avLst/>
          </a:prstGeom>
          <a:noFill/>
        </p:spPr>
      </p:pic>
      <p:pic>
        <p:nvPicPr>
          <p:cNvPr id="15" name="Picture 6" descr="http://migalaite.blog.tut.by/files/2012/05/0_625cd_ea1f50e9_XL-150x150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 rot="163665">
            <a:off x="1931121" y="3884465"/>
            <a:ext cx="1008112" cy="1008112"/>
          </a:xfrm>
          <a:prstGeom prst="rect">
            <a:avLst/>
          </a:prstGeom>
          <a:noFill/>
        </p:spPr>
      </p:pic>
      <p:pic>
        <p:nvPicPr>
          <p:cNvPr id="13" name="Picture 6" descr="http://migalaite.blog.tut.by/files/2012/05/0_625cd_ea1f50e9_XL-150x150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 rot="19571294">
            <a:off x="560921" y="165383"/>
            <a:ext cx="853956" cy="853956"/>
          </a:xfrm>
          <a:prstGeom prst="rect">
            <a:avLst/>
          </a:prstGeom>
          <a:noFill/>
        </p:spPr>
      </p:pic>
      <p:pic>
        <p:nvPicPr>
          <p:cNvPr id="12" name="Picture 6" descr="http://migalaite.blog.tut.by/files/2012/05/0_625cd_ea1f50e9_XL-150x150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 rot="1488942">
            <a:off x="2535920" y="124160"/>
            <a:ext cx="758544" cy="758544"/>
          </a:xfrm>
          <a:prstGeom prst="rect">
            <a:avLst/>
          </a:prstGeom>
          <a:noFill/>
        </p:spPr>
      </p:pic>
      <p:pic>
        <p:nvPicPr>
          <p:cNvPr id="17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6" cstate="print"/>
          <a:srcRect l="37799" t="8753" r="44057" b="64986"/>
          <a:stretch>
            <a:fillRect/>
          </a:stretch>
        </p:blipFill>
        <p:spPr bwMode="auto">
          <a:xfrm>
            <a:off x="1547664" y="692696"/>
            <a:ext cx="628434" cy="576064"/>
          </a:xfrm>
          <a:prstGeom prst="rect">
            <a:avLst/>
          </a:prstGeom>
          <a:noFill/>
        </p:spPr>
      </p:pic>
      <p:pic>
        <p:nvPicPr>
          <p:cNvPr id="18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6" cstate="print"/>
          <a:srcRect l="37799" t="8753" r="44057" b="64986"/>
          <a:stretch>
            <a:fillRect/>
          </a:stretch>
        </p:blipFill>
        <p:spPr bwMode="auto">
          <a:xfrm>
            <a:off x="4067944" y="5661248"/>
            <a:ext cx="628434" cy="576064"/>
          </a:xfrm>
          <a:prstGeom prst="rect">
            <a:avLst/>
          </a:prstGeom>
          <a:noFill/>
        </p:spPr>
      </p:pic>
      <p:pic>
        <p:nvPicPr>
          <p:cNvPr id="19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6" cstate="print"/>
          <a:srcRect l="37799" t="8753" r="44057" b="64986"/>
          <a:stretch>
            <a:fillRect/>
          </a:stretch>
        </p:blipFill>
        <p:spPr bwMode="auto">
          <a:xfrm>
            <a:off x="4860032" y="4653136"/>
            <a:ext cx="628434" cy="576064"/>
          </a:xfrm>
          <a:prstGeom prst="rect">
            <a:avLst/>
          </a:prstGeom>
          <a:noFill/>
        </p:spPr>
      </p:pic>
      <p:pic>
        <p:nvPicPr>
          <p:cNvPr id="20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6" cstate="print"/>
          <a:srcRect l="37799" t="8753" r="44057" b="64986"/>
          <a:stretch>
            <a:fillRect/>
          </a:stretch>
        </p:blipFill>
        <p:spPr bwMode="auto">
          <a:xfrm>
            <a:off x="179512" y="1772816"/>
            <a:ext cx="628434" cy="576064"/>
          </a:xfrm>
          <a:prstGeom prst="rect">
            <a:avLst/>
          </a:prstGeom>
          <a:noFill/>
        </p:spPr>
      </p:pic>
      <p:pic>
        <p:nvPicPr>
          <p:cNvPr id="21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6" cstate="print"/>
          <a:srcRect l="37799" t="8753" r="44057" b="64986"/>
          <a:stretch>
            <a:fillRect/>
          </a:stretch>
        </p:blipFill>
        <p:spPr bwMode="auto">
          <a:xfrm>
            <a:off x="1187624" y="2564904"/>
            <a:ext cx="628434" cy="576064"/>
          </a:xfrm>
          <a:prstGeom prst="rect">
            <a:avLst/>
          </a:prstGeom>
          <a:noFill/>
        </p:spPr>
      </p:pic>
      <p:pic>
        <p:nvPicPr>
          <p:cNvPr id="22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7" cstate="print"/>
          <a:srcRect l="37799" t="8753" r="44057" b="64986"/>
          <a:stretch>
            <a:fillRect/>
          </a:stretch>
        </p:blipFill>
        <p:spPr bwMode="auto">
          <a:xfrm>
            <a:off x="1187624" y="4797152"/>
            <a:ext cx="392771" cy="360040"/>
          </a:xfrm>
          <a:prstGeom prst="rect">
            <a:avLst/>
          </a:prstGeom>
          <a:noFill/>
        </p:spPr>
      </p:pic>
      <p:pic>
        <p:nvPicPr>
          <p:cNvPr id="23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7" cstate="print"/>
          <a:srcRect l="37799" t="8753" r="44057" b="64986"/>
          <a:stretch>
            <a:fillRect/>
          </a:stretch>
        </p:blipFill>
        <p:spPr bwMode="auto">
          <a:xfrm>
            <a:off x="1259632" y="1412776"/>
            <a:ext cx="392771" cy="360040"/>
          </a:xfrm>
          <a:prstGeom prst="rect">
            <a:avLst/>
          </a:prstGeom>
          <a:noFill/>
        </p:spPr>
      </p:pic>
      <p:pic>
        <p:nvPicPr>
          <p:cNvPr id="24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7" cstate="print"/>
          <a:srcRect l="37799" t="8753" r="44057" b="64986"/>
          <a:stretch>
            <a:fillRect/>
          </a:stretch>
        </p:blipFill>
        <p:spPr bwMode="auto">
          <a:xfrm>
            <a:off x="1403648" y="4293096"/>
            <a:ext cx="392771" cy="360040"/>
          </a:xfrm>
          <a:prstGeom prst="rect">
            <a:avLst/>
          </a:prstGeom>
          <a:noFill/>
        </p:spPr>
      </p:pic>
      <p:pic>
        <p:nvPicPr>
          <p:cNvPr id="25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7" cstate="print"/>
          <a:srcRect l="37799" t="8753" r="44057" b="64986"/>
          <a:stretch>
            <a:fillRect/>
          </a:stretch>
        </p:blipFill>
        <p:spPr bwMode="auto">
          <a:xfrm>
            <a:off x="3059832" y="188640"/>
            <a:ext cx="392771" cy="360040"/>
          </a:xfrm>
          <a:prstGeom prst="rect">
            <a:avLst/>
          </a:prstGeom>
          <a:noFill/>
        </p:spPr>
      </p:pic>
      <p:pic>
        <p:nvPicPr>
          <p:cNvPr id="26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8" cstate="print"/>
          <a:srcRect l="37799" t="8753" r="44057" b="64986"/>
          <a:stretch>
            <a:fillRect/>
          </a:stretch>
        </p:blipFill>
        <p:spPr bwMode="auto">
          <a:xfrm>
            <a:off x="2339752" y="836712"/>
            <a:ext cx="235663" cy="216024"/>
          </a:xfrm>
          <a:prstGeom prst="rect">
            <a:avLst/>
          </a:prstGeom>
          <a:noFill/>
        </p:spPr>
      </p:pic>
      <p:pic>
        <p:nvPicPr>
          <p:cNvPr id="27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7" cstate="print"/>
          <a:srcRect l="37799" t="8753" r="44057" b="64986"/>
          <a:stretch>
            <a:fillRect/>
          </a:stretch>
        </p:blipFill>
        <p:spPr bwMode="auto">
          <a:xfrm>
            <a:off x="251520" y="1196752"/>
            <a:ext cx="392771" cy="360040"/>
          </a:xfrm>
          <a:prstGeom prst="rect">
            <a:avLst/>
          </a:prstGeom>
          <a:noFill/>
        </p:spPr>
      </p:pic>
      <p:pic>
        <p:nvPicPr>
          <p:cNvPr id="28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9" cstate="print"/>
          <a:srcRect l="37799" t="8753" r="44057" b="64986"/>
          <a:stretch>
            <a:fillRect/>
          </a:stretch>
        </p:blipFill>
        <p:spPr bwMode="auto">
          <a:xfrm>
            <a:off x="323528" y="4077072"/>
            <a:ext cx="207640" cy="190336"/>
          </a:xfrm>
          <a:prstGeom prst="rect">
            <a:avLst/>
          </a:prstGeom>
          <a:noFill/>
        </p:spPr>
      </p:pic>
      <p:pic>
        <p:nvPicPr>
          <p:cNvPr id="29" name="Picture 2" descr="07.png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923928" y="5301208"/>
            <a:ext cx="326587" cy="32005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8DFCC-B104-43CC-84B0-2DFD8F81AB33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15C4A-CFA1-48A5-A64E-9BBC64537739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2" descr="http://www.picshare.ru/uploads/140715/U58bIM0g3k.png"/>
          <p:cNvPicPr>
            <a:picLocks noChangeAspect="1" noChangeArrowheads="1"/>
          </p:cNvPicPr>
          <p:nvPr userDrawn="1"/>
        </p:nvPicPr>
        <p:blipFill>
          <a:blip r:embed="rId2" cstate="print"/>
          <a:srcRect t="72805" r="15873"/>
          <a:stretch>
            <a:fillRect/>
          </a:stretch>
        </p:blipFill>
        <p:spPr bwMode="auto">
          <a:xfrm>
            <a:off x="2483768" y="2204864"/>
            <a:ext cx="6458766" cy="2640174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79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endParaRPr lang="ru-RU"/>
          </a:p>
        </p:txBody>
      </p:sp>
      <p:pic>
        <p:nvPicPr>
          <p:cNvPr id="8194" name="Picture 2" descr="http://s019.radikal.ru/i639/1306/65/cbd5deb0b914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360187" cy="6858000"/>
          </a:xfrm>
          <a:prstGeom prst="rect">
            <a:avLst/>
          </a:prstGeom>
          <a:noFill/>
        </p:spPr>
      </p:pic>
      <p:pic>
        <p:nvPicPr>
          <p:cNvPr id="7170" name="Picture 2" descr="07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149080"/>
            <a:ext cx="326587" cy="320055"/>
          </a:xfrm>
          <a:prstGeom prst="rect">
            <a:avLst/>
          </a:prstGeom>
          <a:noFill/>
        </p:spPr>
      </p:pic>
      <p:pic>
        <p:nvPicPr>
          <p:cNvPr id="14" name="Picture 2" descr="http://img-fotki.yandex.ru/get/6723/16969765.1fc/0_8c9a9_93de2f9b_orig.pn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2932623" cy="6858000"/>
          </a:xfrm>
          <a:prstGeom prst="rect">
            <a:avLst/>
          </a:prstGeom>
          <a:noFill/>
        </p:spPr>
      </p:pic>
      <p:pic>
        <p:nvPicPr>
          <p:cNvPr id="15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6" cstate="print"/>
          <a:srcRect l="37799" t="8753" r="44057" b="64986"/>
          <a:stretch>
            <a:fillRect/>
          </a:stretch>
        </p:blipFill>
        <p:spPr bwMode="auto">
          <a:xfrm>
            <a:off x="251520" y="260648"/>
            <a:ext cx="628434" cy="576064"/>
          </a:xfrm>
          <a:prstGeom prst="rect">
            <a:avLst/>
          </a:prstGeom>
          <a:noFill/>
        </p:spPr>
      </p:pic>
      <p:pic>
        <p:nvPicPr>
          <p:cNvPr id="16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6" cstate="print"/>
          <a:srcRect l="37799" t="8753" r="44057" b="64986"/>
          <a:stretch>
            <a:fillRect/>
          </a:stretch>
        </p:blipFill>
        <p:spPr bwMode="auto">
          <a:xfrm>
            <a:off x="1259632" y="2132856"/>
            <a:ext cx="628434" cy="576064"/>
          </a:xfrm>
          <a:prstGeom prst="rect">
            <a:avLst/>
          </a:prstGeom>
          <a:noFill/>
        </p:spPr>
      </p:pic>
      <p:pic>
        <p:nvPicPr>
          <p:cNvPr id="17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6" cstate="print"/>
          <a:srcRect l="37799" t="8753" r="44057" b="64986"/>
          <a:stretch>
            <a:fillRect/>
          </a:stretch>
        </p:blipFill>
        <p:spPr bwMode="auto">
          <a:xfrm>
            <a:off x="1043608" y="4941168"/>
            <a:ext cx="628434" cy="576064"/>
          </a:xfrm>
          <a:prstGeom prst="rect">
            <a:avLst/>
          </a:prstGeom>
          <a:noFill/>
        </p:spPr>
      </p:pic>
      <p:pic>
        <p:nvPicPr>
          <p:cNvPr id="18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6" cstate="print"/>
          <a:srcRect l="37799" t="8753" r="44057" b="64986"/>
          <a:stretch>
            <a:fillRect/>
          </a:stretch>
        </p:blipFill>
        <p:spPr bwMode="auto">
          <a:xfrm>
            <a:off x="0" y="6281936"/>
            <a:ext cx="628434" cy="576064"/>
          </a:xfrm>
          <a:prstGeom prst="rect">
            <a:avLst/>
          </a:prstGeom>
          <a:noFill/>
        </p:spPr>
      </p:pic>
      <p:pic>
        <p:nvPicPr>
          <p:cNvPr id="19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7" cstate="print"/>
          <a:srcRect l="37799" t="8753" r="44057" b="64986"/>
          <a:stretch>
            <a:fillRect/>
          </a:stretch>
        </p:blipFill>
        <p:spPr bwMode="auto">
          <a:xfrm>
            <a:off x="1547664" y="3861048"/>
            <a:ext cx="360040" cy="330036"/>
          </a:xfrm>
          <a:prstGeom prst="rect">
            <a:avLst/>
          </a:prstGeom>
          <a:noFill/>
        </p:spPr>
      </p:pic>
      <p:pic>
        <p:nvPicPr>
          <p:cNvPr id="20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7" cstate="print"/>
          <a:srcRect l="37799" t="8753" r="44057" b="64986"/>
          <a:stretch>
            <a:fillRect/>
          </a:stretch>
        </p:blipFill>
        <p:spPr bwMode="auto">
          <a:xfrm>
            <a:off x="827584" y="1556792"/>
            <a:ext cx="360040" cy="330036"/>
          </a:xfrm>
          <a:prstGeom prst="rect">
            <a:avLst/>
          </a:prstGeom>
          <a:noFill/>
        </p:spPr>
      </p:pic>
      <p:pic>
        <p:nvPicPr>
          <p:cNvPr id="21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7" cstate="print"/>
          <a:srcRect l="37799" t="8753" r="44057" b="64986"/>
          <a:stretch>
            <a:fillRect/>
          </a:stretch>
        </p:blipFill>
        <p:spPr bwMode="auto">
          <a:xfrm>
            <a:off x="251520" y="5805264"/>
            <a:ext cx="360040" cy="330036"/>
          </a:xfrm>
          <a:prstGeom prst="rect">
            <a:avLst/>
          </a:prstGeom>
          <a:noFill/>
        </p:spPr>
      </p:pic>
      <p:pic>
        <p:nvPicPr>
          <p:cNvPr id="13" name="Picture 6" descr="http://migalaite.blog.tut.by/files/2012/05/0_625cd_ea1f50e9_XL-150x150.png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 rot="17668445">
            <a:off x="382425" y="1759706"/>
            <a:ext cx="1010134" cy="1010134"/>
          </a:xfrm>
          <a:prstGeom prst="rect">
            <a:avLst/>
          </a:prstGeom>
          <a:noFill/>
        </p:spPr>
      </p:pic>
      <p:pic>
        <p:nvPicPr>
          <p:cNvPr id="12" name="Picture 6" descr="http://migalaite.blog.tut.by/files/2012/05/0_625cd_ea1f50e9_XL-150x150.png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 rot="163665">
            <a:off x="1283049" y="5036593"/>
            <a:ext cx="1008112" cy="100811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8DFCC-B104-43CC-84B0-2DFD8F81AB33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15C4A-CFA1-48A5-A64E-9BBC645377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img-fotki.yandex.ru/get/4418/66124276.b/0_5fddb_431b01a1_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4437112"/>
            <a:ext cx="1368152" cy="1739176"/>
          </a:xfrm>
          <a:prstGeom prst="rect">
            <a:avLst/>
          </a:prstGeom>
          <a:noFill/>
        </p:spPr>
      </p:pic>
      <p:sp>
        <p:nvSpPr>
          <p:cNvPr id="1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6176288"/>
            <a:ext cx="6120680" cy="517480"/>
          </a:xfrm>
        </p:spPr>
        <p:txBody>
          <a:bodyPr>
            <a:normAutofit/>
          </a:bodyPr>
          <a:lstStyle/>
          <a:p>
            <a:r>
              <a:rPr lang="ru-RU" sz="1800" i="1" dirty="0" smtClean="0">
                <a:solidFill>
                  <a:schemeClr val="tx1"/>
                </a:solidFill>
              </a:rPr>
              <a:t>Учитель-дефектолог Жук Марина Анатольевна</a:t>
            </a:r>
          </a:p>
        </p:txBody>
      </p:sp>
      <p:sp>
        <p:nvSpPr>
          <p:cNvPr id="13" name="Заголовок 1"/>
          <p:cNvSpPr>
            <a:spLocks noGrp="1"/>
          </p:cNvSpPr>
          <p:nvPr>
            <p:ph type="ctrTitle"/>
          </p:nvPr>
        </p:nvSpPr>
        <p:spPr>
          <a:xfrm>
            <a:off x="1547664" y="1331891"/>
            <a:ext cx="7239178" cy="1809077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Georgia" pitchFamily="18" charset="0"/>
              </a:rPr>
              <a:t>«Учиться с пользой для здоровья»</a:t>
            </a:r>
            <a:br>
              <a:rPr lang="ru-RU" sz="2800" b="1" dirty="0" smtClean="0">
                <a:solidFill>
                  <a:srgbClr val="7030A0"/>
                </a:solidFill>
                <a:latin typeface="Georgia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Georgia" pitchFamily="18" charset="0"/>
              </a:rPr>
              <a:t>Какие технологии обучения использовать с особыми детьми, имеющими нарушение опорно-двигательного аппарата</a:t>
            </a:r>
            <a:endParaRPr lang="ru-RU" sz="2400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28860" y="357166"/>
            <a:ext cx="464347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>Семейное   ресурсное     объединение</a:t>
            </a:r>
          </a:p>
          <a:p>
            <a:r>
              <a:rPr lang="ru-RU" dirty="0" smtClean="0">
                <a:solidFill>
                  <a:schemeClr val="accent2"/>
                </a:solidFill>
              </a:rPr>
              <a:t>              </a:t>
            </a:r>
            <a:r>
              <a:rPr lang="ru-RU" sz="2400" dirty="0" smtClean="0">
                <a:solidFill>
                  <a:schemeClr val="accent2"/>
                </a:solidFill>
              </a:rPr>
              <a:t>ВЗАИМОДЕЙСТВИЕ</a:t>
            </a:r>
          </a:p>
          <a:p>
            <a:r>
              <a:rPr lang="ru-RU" sz="2400" dirty="0" smtClean="0">
                <a:solidFill>
                  <a:schemeClr val="accent2"/>
                </a:solidFill>
              </a:rPr>
              <a:t>                      </a:t>
            </a:r>
            <a:r>
              <a:rPr lang="ru-RU" dirty="0" smtClean="0">
                <a:solidFill>
                  <a:schemeClr val="accent2"/>
                </a:solidFill>
              </a:rPr>
              <a:t>04.10.22 </a:t>
            </a:r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1026" name="Picture 2" descr="C:\Users\Алексей\Desktop\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66721" y="3111471"/>
            <a:ext cx="6163664" cy="3045591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48" y="214290"/>
            <a:ext cx="954087" cy="1046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print"/>
          <a:srcRect l="3510" t="5255" r="4167" b="7342"/>
          <a:stretch/>
        </p:blipFill>
        <p:spPr>
          <a:xfrm>
            <a:off x="6715140" y="214290"/>
            <a:ext cx="2048744" cy="1296144"/>
          </a:xfrm>
          <a:prstGeom prst="rect">
            <a:avLst/>
          </a:prstGeom>
          <a:ln w="57150" cap="sq" cmpd="thickThin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" name="Picture 2" descr="C:\Users\Алексей\Desktop\166465325222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4079611"/>
            <a:ext cx="1714512" cy="24797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755</TotalTime>
  <Words>18</Words>
  <Application>Microsoft Office PowerPoint</Application>
  <PresentationFormat>Экран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«Учиться с пользой для здоровья» Какие технологии обучения использовать с особыми детьми, имеющими нарушение опорно-двигательного аппарата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user</cp:lastModifiedBy>
  <cp:revision>121</cp:revision>
  <dcterms:created xsi:type="dcterms:W3CDTF">2014-07-24T11:59:25Z</dcterms:created>
  <dcterms:modified xsi:type="dcterms:W3CDTF">2022-11-18T22:39:04Z</dcterms:modified>
</cp:coreProperties>
</file>