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82" r:id="rId3"/>
    <p:sldId id="285" r:id="rId4"/>
    <p:sldId id="283" r:id="rId5"/>
    <p:sldId id="296" r:id="rId6"/>
    <p:sldId id="284" r:id="rId7"/>
    <p:sldId id="287" r:id="rId8"/>
    <p:sldId id="281" r:id="rId9"/>
    <p:sldId id="259" r:id="rId10"/>
    <p:sldId id="294" r:id="rId11"/>
    <p:sldId id="292" r:id="rId12"/>
    <p:sldId id="288" r:id="rId13"/>
    <p:sldId id="293" r:id="rId14"/>
    <p:sldId id="291" r:id="rId15"/>
    <p:sldId id="295" r:id="rId16"/>
    <p:sldId id="29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5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polesenke.ru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лок-схема: узел 7"/>
          <p:cNvSpPr/>
          <p:nvPr/>
        </p:nvSpPr>
        <p:spPr>
          <a:xfrm>
            <a:off x="3203848" y="1988840"/>
            <a:ext cx="2664296" cy="252028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336704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1600" dirty="0" smtClean="0"/>
              <a:t>З  а  </a:t>
            </a:r>
            <a:r>
              <a:rPr lang="ru-RU" sz="1600" dirty="0" err="1" smtClean="0"/>
              <a:t>н</a:t>
            </a:r>
            <a:r>
              <a:rPr lang="ru-RU" sz="1600" dirty="0" smtClean="0"/>
              <a:t>  я  т  и  е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 </a:t>
            </a:r>
            <a:br>
              <a:rPr lang="ru-RU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1800" b="1" dirty="0" smtClean="0"/>
              <a:t>Ф О Р М А  </a:t>
            </a:r>
            <a:br>
              <a:rPr lang="ru-RU" sz="1800" b="1" dirty="0" smtClean="0"/>
            </a:br>
            <a:r>
              <a:rPr lang="ru-RU" sz="1600" b="1" dirty="0" smtClean="0"/>
              <a:t>предмета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5400" b="1" dirty="0" smtClean="0">
                <a:solidFill>
                  <a:schemeClr val="bg1"/>
                </a:solidFill>
              </a:rPr>
              <a:t>К Р У Г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ru-RU" sz="1800" b="1" i="1" dirty="0" smtClean="0"/>
              <a:t>Рекомендации </a:t>
            </a:r>
            <a:r>
              <a:rPr lang="ru-RU" sz="1800" b="1" i="1" dirty="0" smtClean="0"/>
              <a:t>к проведению занятия: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i="1" dirty="0" smtClean="0"/>
              <a:t>рассматривая картинки, говорите с малышом. Не торопитесь. Выполните столько заданий, сколько будет интересно ребёнку.</a:t>
            </a:r>
            <a:br>
              <a:rPr lang="ru-RU" sz="1800" i="1" dirty="0" smtClean="0"/>
            </a:br>
            <a:r>
              <a:rPr lang="ru-RU" sz="1800" i="1" dirty="0" smtClean="0"/>
              <a:t> </a:t>
            </a:r>
            <a:br>
              <a:rPr lang="ru-RU" sz="1800" i="1" dirty="0" smtClean="0"/>
            </a:br>
            <a:r>
              <a:rPr lang="ru-RU" sz="1200" i="1" dirty="0" smtClean="0"/>
              <a:t>Закрепление </a:t>
            </a:r>
            <a:r>
              <a:rPr lang="en-US" sz="1200" i="1" dirty="0" smtClean="0"/>
              <a:t>2</a:t>
            </a:r>
            <a:r>
              <a:rPr lang="ru-RU" sz="1200" i="1" dirty="0" smtClean="0"/>
              <a:t> – </a:t>
            </a:r>
            <a:r>
              <a:rPr lang="en-US" sz="1200" i="1" dirty="0" smtClean="0"/>
              <a:t>3</a:t>
            </a:r>
            <a:r>
              <a:rPr lang="ru-RU" sz="1200" i="1" dirty="0" smtClean="0"/>
              <a:t> раза в неделю.</a:t>
            </a:r>
            <a:endParaRPr lang="ru-RU" sz="1200" dirty="0"/>
          </a:p>
        </p:txBody>
      </p:sp>
      <p:pic>
        <p:nvPicPr>
          <p:cNvPr id="5" name="Picture 3" descr="C:\Documents and Settings\Vlad\Рабочий стол\баранка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332656"/>
            <a:ext cx="1369977" cy="1313772"/>
          </a:xfrm>
          <a:prstGeom prst="rect">
            <a:avLst/>
          </a:prstGeom>
          <a:noFill/>
        </p:spPr>
      </p:pic>
      <p:pic>
        <p:nvPicPr>
          <p:cNvPr id="6" name="Picture 2" descr="C:\Documents and Settings\Vlad\Рабочий стол\колесо копия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3549074"/>
            <a:ext cx="1803442" cy="1201544"/>
          </a:xfrm>
          <a:prstGeom prst="rect">
            <a:avLst/>
          </a:prstGeom>
          <a:noFill/>
        </p:spPr>
      </p:pic>
      <p:pic>
        <p:nvPicPr>
          <p:cNvPr id="7" name="Picture 2" descr="C:\Documents and Settings\Vlad\Рабочий стол\яблоко копия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717032"/>
            <a:ext cx="1300956" cy="1285489"/>
          </a:xfrm>
          <a:prstGeom prst="rect">
            <a:avLst/>
          </a:prstGeom>
          <a:noFill/>
        </p:spPr>
      </p:pic>
      <p:pic>
        <p:nvPicPr>
          <p:cNvPr id="4098" name="Picture 2" descr="E:\Ошкино  E-mail dweolgi@yandex.ru\ВНЕКЛАССНАЯ РАБОТА\РИСУНКИ\5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24544" y="0"/>
            <a:ext cx="2736304" cy="22062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Vlad\Рабочий стол\яблоко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2780928"/>
            <a:ext cx="2093910" cy="2069015"/>
          </a:xfrm>
          <a:prstGeom prst="rect">
            <a:avLst/>
          </a:prstGeom>
          <a:noFill/>
        </p:spPr>
      </p:pic>
      <p:pic>
        <p:nvPicPr>
          <p:cNvPr id="8" name="Picture 2" descr="C:\Documents and Settings\Vlad\Рабочий стол\мяч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01315" y="2636912"/>
            <a:ext cx="2242685" cy="2361060"/>
          </a:xfrm>
          <a:prstGeom prst="rect">
            <a:avLst/>
          </a:prstGeom>
          <a:noFill/>
        </p:spPr>
      </p:pic>
      <p:pic>
        <p:nvPicPr>
          <p:cNvPr id="9" name="Picture 2" descr="C:\Documents and Settings\Vlad\Рабочий стол\круг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708920"/>
            <a:ext cx="2184148" cy="2094166"/>
          </a:xfrm>
          <a:prstGeom prst="rect">
            <a:avLst/>
          </a:prstGeom>
          <a:noFill/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3635896" y="6093296"/>
            <a:ext cx="1800200" cy="60344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Найди круг.</a:t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Vlad\Рабочий стол\колесо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2420888"/>
            <a:ext cx="3134307" cy="2088232"/>
          </a:xfrm>
          <a:prstGeom prst="rect">
            <a:avLst/>
          </a:prstGeom>
          <a:noFill/>
        </p:spPr>
      </p:pic>
      <p:pic>
        <p:nvPicPr>
          <p:cNvPr id="7" name="Picture 2" descr="C:\Documents and Settings\Vlad\Рабочий стол\кругЗЕЛ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2348880"/>
            <a:ext cx="2411760" cy="2312399"/>
          </a:xfrm>
          <a:prstGeom prst="rect">
            <a:avLst/>
          </a:prstGeom>
          <a:noFill/>
        </p:spPr>
      </p:pic>
      <p:pic>
        <p:nvPicPr>
          <p:cNvPr id="8" name="Picture 2" descr="C:\Documents and Settings\Vlad\Рабочий стол\мяч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2276872"/>
            <a:ext cx="2242685" cy="2361060"/>
          </a:xfrm>
          <a:prstGeom prst="rect">
            <a:avLst/>
          </a:prstGeom>
          <a:noFill/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3635896" y="6093296"/>
            <a:ext cx="1800200" cy="60344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Найди круг.</a:t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Vlad\Рабочий стол\колесо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2276872"/>
            <a:ext cx="3134307" cy="2088232"/>
          </a:xfrm>
          <a:prstGeom prst="rect">
            <a:avLst/>
          </a:prstGeom>
          <a:noFill/>
        </p:spPr>
      </p:pic>
      <p:pic>
        <p:nvPicPr>
          <p:cNvPr id="4" name="Picture 2" descr="C:\Documents and Settings\Vlad\Рабочий стол\круг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2276872"/>
            <a:ext cx="2170366" cy="2080951"/>
          </a:xfrm>
          <a:prstGeom prst="rect">
            <a:avLst/>
          </a:prstGeom>
          <a:noFill/>
        </p:spPr>
      </p:pic>
      <p:pic>
        <p:nvPicPr>
          <p:cNvPr id="5" name="Picture 3" descr="C:\Documents and Settings\Vlad\Рабочий стол\баранка копия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132856"/>
            <a:ext cx="2657098" cy="2592288"/>
          </a:xfrm>
          <a:prstGeom prst="rect">
            <a:avLst/>
          </a:prstGeom>
          <a:noFill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3635896" y="6093296"/>
            <a:ext cx="1800200" cy="60344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Найди круг.</a:t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Documents and Settings\Vlad\Рабочий стол\мяч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2132856"/>
            <a:ext cx="2242685" cy="2361060"/>
          </a:xfrm>
          <a:prstGeom prst="rect">
            <a:avLst/>
          </a:prstGeom>
          <a:noFill/>
        </p:spPr>
      </p:pic>
      <p:pic>
        <p:nvPicPr>
          <p:cNvPr id="9" name="Picture 2" descr="C:\Documents and Settings\Vlad\Рабочий стол\круг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2348880"/>
            <a:ext cx="2184148" cy="2094166"/>
          </a:xfrm>
          <a:prstGeom prst="rect">
            <a:avLst/>
          </a:prstGeom>
          <a:noFill/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3635896" y="6093296"/>
            <a:ext cx="1800200" cy="60344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Найди круг.</a:t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50" name="Picture 2" descr="E:\Ошкино  E-mail dweolgi@yandex.ru\ВНЕКЛАССНАЯ РАБОТА\РИСУНКИ\5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52536" y="1988840"/>
            <a:ext cx="3131840" cy="25251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Vlad\Рабочий стол\яблоко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2564904"/>
            <a:ext cx="1949894" cy="1926711"/>
          </a:xfrm>
          <a:prstGeom prst="rect">
            <a:avLst/>
          </a:prstGeom>
          <a:noFill/>
        </p:spPr>
      </p:pic>
      <p:pic>
        <p:nvPicPr>
          <p:cNvPr id="7" name="Picture 2" descr="C:\Documents and Settings\Vlad\Рабочий стол\кругЗЕЛ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492896"/>
            <a:ext cx="2232248" cy="2140283"/>
          </a:xfrm>
          <a:prstGeom prst="rect">
            <a:avLst/>
          </a:prstGeom>
          <a:noFill/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3635896" y="6093296"/>
            <a:ext cx="1800200" cy="60344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Найди круг.</a:t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2" descr="C:\Documents and Settings\Vlad\Рабочий стол\КРуг пуговица копия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2708920"/>
            <a:ext cx="1872208" cy="1872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Vlad\Рабочий стол\яблоко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2204864"/>
            <a:ext cx="1948161" cy="1924999"/>
          </a:xfrm>
          <a:prstGeom prst="rect">
            <a:avLst/>
          </a:prstGeom>
          <a:noFill/>
        </p:spPr>
      </p:pic>
      <p:pic>
        <p:nvPicPr>
          <p:cNvPr id="7" name="Picture 2" descr="C:\Documents and Settings\Vlad\Рабочий стол\кругЗЕЛ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204864"/>
            <a:ext cx="2232248" cy="2140283"/>
          </a:xfrm>
          <a:prstGeom prst="rect">
            <a:avLst/>
          </a:prstGeom>
          <a:noFill/>
        </p:spPr>
      </p:pic>
      <p:pic>
        <p:nvPicPr>
          <p:cNvPr id="9" name="Picture 2" descr="C:\Documents and Settings\Vlad\Рабочий стол\круг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2204864"/>
            <a:ext cx="2184148" cy="2094166"/>
          </a:xfrm>
          <a:prstGeom prst="rect">
            <a:avLst/>
          </a:prstGeom>
          <a:noFill/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3635896" y="6093296"/>
            <a:ext cx="1800200" cy="60344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Найди круг.</a:t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052736"/>
            <a:ext cx="828092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spc="3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Занятие</a:t>
            </a:r>
            <a:endParaRPr lang="en-US" sz="1400" spc="30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spc="3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для малышей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72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Форма</a:t>
            </a:r>
            <a:r>
              <a:rPr lang="en-US" sz="72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72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предмета. Круг.</a:t>
            </a:r>
            <a:endParaRPr lang="en-US" sz="7200" spc="300" dirty="0" smtClean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atin typeface="Calibri" pitchFamily="34" charset="0"/>
                <a:cs typeface="Times New Roman" pitchFamily="18" charset="0"/>
              </a:rPr>
              <a:t>Автор презентации</a:t>
            </a:r>
            <a:r>
              <a:rPr lang="ru-RU" dirty="0" smtClean="0">
                <a:latin typeface="Calibri" pitchFamily="34" charset="0"/>
                <a:cs typeface="Times New Roman" pitchFamily="18" charset="0"/>
              </a:rPr>
              <a:t> – Петрова Ольга Юрьевна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latin typeface="Arial" pitchFamily="34" charset="0"/>
                <a:hlinkClick r:id="rId2"/>
              </a:rPr>
              <a:t>http://polesenke.ru/</a:t>
            </a:r>
            <a:endParaRPr lang="en-US" sz="1600" dirty="0" smtClean="0">
              <a:latin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1600" b="1" dirty="0" smtClean="0">
              <a:solidFill>
                <a:schemeClr val="accent2">
                  <a:lumMod val="50000"/>
                </a:schemeClr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483768" y="5561856"/>
            <a:ext cx="4968552" cy="129614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Что это?</a:t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Солнышко</a:t>
            </a:r>
            <a:r>
              <a:rPr kumimoji="0" lang="ru-RU" sz="180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На улице светит. Тепло. Солнышко круглое.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7" name="Picture 3" descr="E:\Ошкино  E-mail dweolgi@yandex.ru\ВНЕКЛАССНАЯ РАБОТА\РИСУНКИ\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764704"/>
            <a:ext cx="5213552" cy="42036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Vlad\Рабочий стол\колесо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700808"/>
            <a:ext cx="5187818" cy="3456384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2555776" y="5561856"/>
            <a:ext cx="4968552" cy="129614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Что это?</a:t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Колесо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От папиной машины. Колесо круглое.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Documents and Settings\Vlad\Рабочий стол\баранка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844824"/>
            <a:ext cx="3181344" cy="3050827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2555776" y="5561856"/>
            <a:ext cx="4968552" cy="129614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Что это?</a:t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80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Сушка</a:t>
            </a:r>
            <a:r>
              <a:rPr kumimoji="0" lang="ru-RU" sz="180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В магазине купили. Вкусная. Сушка круглая.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Vlad\Рабочий стол\КРуг пуговица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1772816"/>
            <a:ext cx="2896716" cy="289671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55776" y="5733256"/>
            <a:ext cx="51125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 Что это?</a:t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Пуговица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.</a:t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 На кофточке у тебя  пуговицы. Пуговица круглая.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Vlad\Рабочий стол\яблоко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556792"/>
            <a:ext cx="3533204" cy="3491197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2411760" y="5561856"/>
            <a:ext cx="4968552" cy="129614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Что это?</a:t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Яблочко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У бабушки выросло. Сладкое. Яблоко круглое.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Documents and Settings\Vlad\Рабочий стол\яблоко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1772816"/>
            <a:ext cx="3096344" cy="3059531"/>
          </a:xfrm>
          <a:prstGeom prst="rect">
            <a:avLst/>
          </a:prstGeom>
          <a:noFill/>
        </p:spPr>
      </p:pic>
      <p:pic>
        <p:nvPicPr>
          <p:cNvPr id="3" name="Picture 2" descr="C:\Documents and Settings\Vlad\Рабочий стол\кругЗЕЛ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1412776"/>
            <a:ext cx="4055343" cy="3888269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275856" y="5561856"/>
            <a:ext cx="2520280" cy="129614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Это круг.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Круг как яблочко.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Vlad\Рабочий стол\мяч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412776"/>
            <a:ext cx="3672407" cy="3866247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2987824" y="5561856"/>
            <a:ext cx="3384376" cy="129614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Что это?</a:t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Мячик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Играем. Скачет. Мяч круглый.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Vlad\Рабочий стол\мяч11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340768"/>
            <a:ext cx="3888432" cy="4096486"/>
          </a:xfrm>
          <a:prstGeom prst="rect">
            <a:avLst/>
          </a:prstGeom>
          <a:noFill/>
        </p:spPr>
      </p:pic>
      <p:pic>
        <p:nvPicPr>
          <p:cNvPr id="4" name="Picture 2" descr="C:\Documents and Settings\Vlad\Рабочий стол\круг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23431" y="1412776"/>
            <a:ext cx="4280817" cy="4104456"/>
          </a:xfrm>
          <a:prstGeom prst="rect">
            <a:avLst/>
          </a:prstGeom>
          <a:noFill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3491880" y="5561856"/>
            <a:ext cx="2016224" cy="129614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Что это?</a:t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Круг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Круг как мячик.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0.00578 L 0.25018 0.00578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75</Words>
  <Application>Microsoft Office PowerPoint</Application>
  <PresentationFormat>Экран (4:3)</PresentationFormat>
  <Paragraphs>27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 З  а  н  я  т  и  е        Ф О Р М А   предмета  К Р У Г     Рекомендации к проведению занятия:  рассматривая картинки, говорите с малышом. Не торопитесь. Выполните столько заданий, сколько будет интересно ребёнку.   Закрепление 2 – 3 раза в неделю.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Vlad</cp:lastModifiedBy>
  <cp:revision>44</cp:revision>
  <dcterms:modified xsi:type="dcterms:W3CDTF">2010-11-07T20:47:04Z</dcterms:modified>
</cp:coreProperties>
</file>