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BFE7A64-82A7-48F9-B51F-4507AFD3AD74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59A7AA6-2A31-431A-B5A5-104951E8220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73212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7A64-82A7-48F9-B51F-4507AFD3AD74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7AA6-2A31-431A-B5A5-104951E8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432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7A64-82A7-48F9-B51F-4507AFD3AD74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7AA6-2A31-431A-B5A5-104951E8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049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7A64-82A7-48F9-B51F-4507AFD3AD74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7AA6-2A31-431A-B5A5-104951E8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863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BFE7A64-82A7-48F9-B51F-4507AFD3AD74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59A7AA6-2A31-431A-B5A5-104951E8220E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4682335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7A64-82A7-48F9-B51F-4507AFD3AD74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7AA6-2A31-431A-B5A5-104951E8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41646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7A64-82A7-48F9-B51F-4507AFD3AD74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7AA6-2A31-431A-B5A5-104951E8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37893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7A64-82A7-48F9-B51F-4507AFD3AD74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7AA6-2A31-431A-B5A5-104951E8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767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E7A64-82A7-48F9-B51F-4507AFD3AD74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7AA6-2A31-431A-B5A5-104951E8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663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BFE7A64-82A7-48F9-B51F-4507AFD3AD74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659A7AA6-2A31-431A-B5A5-104951E8220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701378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BFE7A64-82A7-48F9-B51F-4507AFD3AD74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659A7AA6-2A31-431A-B5A5-104951E8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272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BFE7A64-82A7-48F9-B51F-4507AFD3AD74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59A7AA6-2A31-431A-B5A5-104951E8220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8927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5000"/>
                <a:lumOff val="95000"/>
              </a:schemeClr>
            </a:gs>
            <a:gs pos="5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79000"/>
                <a:lumOff val="21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изучает </a:t>
            </a:r>
            <a:r>
              <a:rPr lang="ru-RU" sz="48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физика? </a:t>
            </a:r>
            <a:r>
              <a:rPr lang="ru-RU" sz="4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физические </a:t>
            </a:r>
            <a:r>
              <a:rPr lang="ru-RU" sz="48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термины. </a:t>
            </a:r>
            <a:r>
              <a:rPr lang="ru-RU" sz="4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и </a:t>
            </a:r>
            <a:r>
              <a:rPr lang="ru-RU" sz="48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опыты.</a:t>
            </a:r>
            <a:endParaRPr lang="ru-RU" sz="4800" b="1" dirty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Учитель физики</a:t>
            </a:r>
          </a:p>
          <a:p>
            <a:r>
              <a:rPr lang="ru-RU" dirty="0" err="1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Газизова</a:t>
            </a:r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Елизавета Сергеевна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69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5000"/>
                <a:lumOff val="95000"/>
              </a:schemeClr>
            </a:gs>
            <a:gs pos="5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79000"/>
                <a:lumOff val="21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220970" y="1109272"/>
            <a:ext cx="10179050" cy="4931426"/>
          </a:xfrm>
        </p:spPr>
        <p:txBody>
          <a:bodyPr/>
          <a:lstStyle/>
          <a:p>
            <a:r>
              <a:rPr lang="ru-RU" sz="36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</a:t>
            </a:r>
            <a:r>
              <a:rPr lang="ru-RU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блеск. За </a:t>
            </a:r>
            <a:r>
              <a:rPr lang="ru-RU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блеском – треск, за треском – плеск. </a:t>
            </a:r>
            <a:endParaRPr lang="ru-RU" sz="3600" dirty="0" smtClean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земли не поднимешь? </a:t>
            </a:r>
            <a:endParaRPr lang="ru-RU" sz="3600" dirty="0" smtClean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 </a:t>
            </a:r>
            <a:r>
              <a:rPr lang="ru-RU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сестры качались, </a:t>
            </a:r>
            <a:r>
              <a:rPr lang="ru-RU" sz="36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правды добивались. А </a:t>
            </a:r>
            <a:r>
              <a:rPr lang="ru-RU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36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добились. То </a:t>
            </a:r>
            <a:r>
              <a:rPr lang="ru-RU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остановились. </a:t>
            </a:r>
            <a:endParaRPr lang="ru-RU" sz="3600" dirty="0" smtClean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мышкой </a:t>
            </a:r>
            <a:r>
              <a:rPr lang="ru-RU" sz="36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посижу и </a:t>
            </a:r>
            <a:r>
              <a:rPr lang="ru-RU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 укажу: Или разрешу гулять, или уложу в кровать. 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402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5000"/>
                <a:lumOff val="95000"/>
              </a:schemeClr>
            </a:gs>
            <a:gs pos="5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79000"/>
                <a:lumOff val="21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903616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Физика</a:t>
            </a:r>
            <a: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наука  о наиболее простых и наиболее общих свойствах мира. </a:t>
            </a:r>
            <a:b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Физика тесно связана с другими науками: географией, астрономией, химией, биологией.</a:t>
            </a:r>
          </a:p>
        </p:txBody>
      </p:sp>
      <p:sp>
        <p:nvSpPr>
          <p:cNvPr id="9" name="Счетверенная стрелка 8"/>
          <p:cNvSpPr/>
          <p:nvPr/>
        </p:nvSpPr>
        <p:spPr>
          <a:xfrm>
            <a:off x="3920836" y="3397769"/>
            <a:ext cx="4341091" cy="2276841"/>
          </a:xfrm>
          <a:prstGeom prst="quadArrow">
            <a:avLst>
              <a:gd name="adj1" fmla="val 22500"/>
              <a:gd name="adj2" fmla="val 22500"/>
              <a:gd name="adj3" fmla="val 216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войная волна 6"/>
          <p:cNvSpPr/>
          <p:nvPr/>
        </p:nvSpPr>
        <p:spPr>
          <a:xfrm>
            <a:off x="4955306" y="4136754"/>
            <a:ext cx="2272146" cy="787360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Физика как наука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" name="Блок-схема: знак завершения 10"/>
          <p:cNvSpPr/>
          <p:nvPr/>
        </p:nvSpPr>
        <p:spPr>
          <a:xfrm>
            <a:off x="4618178" y="2523231"/>
            <a:ext cx="2812474" cy="874535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Наблюдает, открывает и проверяет явления</a:t>
            </a:r>
            <a:endParaRPr lang="ru-RU" dirty="0"/>
          </a:p>
        </p:txBody>
      </p:sp>
      <p:sp>
        <p:nvSpPr>
          <p:cNvPr id="12" name="Блок-схема: знак завершения 11"/>
          <p:cNvSpPr/>
          <p:nvPr/>
        </p:nvSpPr>
        <p:spPr>
          <a:xfrm>
            <a:off x="4752107" y="5756034"/>
            <a:ext cx="2678545" cy="793114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Открывает и формулирует законы</a:t>
            </a:r>
            <a:endParaRPr lang="ru-RU" dirty="0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1163780" y="4136754"/>
            <a:ext cx="2678545" cy="793114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Вводит понятия и термины</a:t>
            </a:r>
            <a:endParaRPr lang="ru-RU" dirty="0"/>
          </a:p>
        </p:txBody>
      </p:sp>
      <p:sp>
        <p:nvSpPr>
          <p:cNvPr id="14" name="Блок-схема: знак завершения 13"/>
          <p:cNvSpPr/>
          <p:nvPr/>
        </p:nvSpPr>
        <p:spPr>
          <a:xfrm>
            <a:off x="8340438" y="4007444"/>
            <a:ext cx="2761673" cy="1063319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Создает теории, объясняет факты, предсказывает явления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962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7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5000"/>
                <a:lumOff val="95000"/>
              </a:schemeClr>
            </a:gs>
            <a:gs pos="5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79000"/>
                <a:lumOff val="21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физических знаний</a:t>
            </a:r>
          </a:p>
        </p:txBody>
      </p:sp>
      <p:sp>
        <p:nvSpPr>
          <p:cNvPr id="4" name="Волна 3"/>
          <p:cNvSpPr/>
          <p:nvPr/>
        </p:nvSpPr>
        <p:spPr>
          <a:xfrm>
            <a:off x="1579418" y="2466109"/>
            <a:ext cx="2068946" cy="96058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Волна 4"/>
          <p:cNvSpPr/>
          <p:nvPr/>
        </p:nvSpPr>
        <p:spPr>
          <a:xfrm>
            <a:off x="5273963" y="2466109"/>
            <a:ext cx="2068946" cy="96058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МЫСЛЬ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Волна 5"/>
          <p:cNvSpPr/>
          <p:nvPr/>
        </p:nvSpPr>
        <p:spPr>
          <a:xfrm>
            <a:off x="8968509" y="2466109"/>
            <a:ext cx="2068946" cy="96058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4089513" y="2588493"/>
            <a:ext cx="840509" cy="715813"/>
          </a:xfrm>
          <a:prstGeom prst="chevron">
            <a:avLst/>
          </a:prstGeom>
          <a:solidFill>
            <a:schemeClr val="tx2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7803705" y="2588492"/>
            <a:ext cx="840509" cy="715813"/>
          </a:xfrm>
          <a:prstGeom prst="chevron">
            <a:avLst/>
          </a:prstGeom>
          <a:solidFill>
            <a:schemeClr val="tx2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9771" y="3304305"/>
            <a:ext cx="2068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Зрение, слух, осязание, обоняние, вкус.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73963" y="3313541"/>
            <a:ext cx="2068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Гипотеза, догадка, фантазия, мечта, интуиция.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88155" y="3313541"/>
            <a:ext cx="2068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природе на её языке вещей и событий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6495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5000"/>
                <a:lumOff val="95000"/>
              </a:schemeClr>
            </a:gs>
            <a:gs pos="5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79000"/>
                <a:lumOff val="21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задание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1.Учебник в обложку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2.§ 1-3,читать и отвечать на вопросы</a:t>
            </a:r>
            <a:endParaRPr lang="ru-RU" sz="5400" dirty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30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5000"/>
                <a:lumOff val="95000"/>
              </a:schemeClr>
            </a:gs>
            <a:gs pos="5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79000"/>
                <a:lumOff val="21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9110" y="1682497"/>
            <a:ext cx="10178322" cy="3593591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“Науку все глубже постигнуть стремись, </a:t>
            </a:r>
            <a:endParaRPr lang="ru-RU" sz="2800" dirty="0" smtClean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Познанием </a:t>
            </a:r>
            <a: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вечного жаждой тянись.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Лишь первых познаний блеснет тебе свет, </a:t>
            </a:r>
            <a:endParaRPr lang="ru-RU" sz="2800" dirty="0" smtClean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знаешь</a:t>
            </a:r>
            <a: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предела для знания нет.” </a:t>
            </a:r>
            <a:endParaRPr lang="ru-RU" sz="2800" dirty="0" smtClean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Фирдоуси </a:t>
            </a:r>
            <a: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(Персидский и таджикский поэт 940–1030 г.)</a:t>
            </a:r>
          </a:p>
          <a:p>
            <a:pPr marL="0" indent="0" algn="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805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5000"/>
                <a:lumOff val="95000"/>
              </a:schemeClr>
            </a:gs>
            <a:gs pos="5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79000"/>
                <a:lumOff val="21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4217" y="457199"/>
            <a:ext cx="4000199" cy="5595279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type="body" sz="half" idx="2"/>
          </p:nvPr>
        </p:nvSpPr>
        <p:spPr>
          <a:xfrm>
            <a:off x="8337883" y="1172756"/>
            <a:ext cx="3092115" cy="41641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IV веке до н.э. Аристотель ввел понятие “ФИЗИКА”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(от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греческого слова “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фюзис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- природа).</a:t>
            </a:r>
          </a:p>
        </p:txBody>
      </p:sp>
    </p:spTree>
    <p:extLst>
      <p:ext uri="{BB962C8B-B14F-4D97-AF65-F5344CB8AC3E}">
        <p14:creationId xmlns:p14="http://schemas.microsoft.com/office/powerpoint/2010/main" val="408479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5000"/>
                <a:lumOff val="95000"/>
              </a:schemeClr>
            </a:gs>
            <a:gs pos="5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79000"/>
                <a:lumOff val="21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3928" y="457199"/>
            <a:ext cx="4169944" cy="5699241"/>
          </a:xfrm>
          <a:prstGeom prst="rect">
            <a:avLst/>
          </a:prstGeom>
        </p:spPr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Васильевич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Ломоносов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5000"/>
                <a:lumOff val="95000"/>
              </a:schemeClr>
            </a:gs>
            <a:gs pos="5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79000"/>
                <a:lumOff val="21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224246" y="1719073"/>
            <a:ext cx="10178322" cy="359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изучает физика? Некоторые физические термины. </a:t>
            </a:r>
            <a:r>
              <a:rPr lang="ru-RU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lang="ru-RU" sz="4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опыты.</a:t>
            </a:r>
            <a:endParaRPr lang="ru-RU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2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5000"/>
                <a:lumOff val="95000"/>
              </a:schemeClr>
            </a:gs>
            <a:gs pos="5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79000"/>
                <a:lumOff val="21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3703320" y="2359152"/>
            <a:ext cx="1600200" cy="704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8865" y="2359152"/>
            <a:ext cx="1621677" cy="7437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36073" y="2269007"/>
            <a:ext cx="25672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</a:t>
            </a:r>
            <a:endParaRPr lang="ru-RU" sz="4800" dirty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51420" y="2269006"/>
            <a:ext cx="213744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Физика</a:t>
            </a:r>
            <a:endParaRPr lang="ru-RU" sz="4800" dirty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36965" y="2269005"/>
            <a:ext cx="233345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endParaRPr lang="ru-RU" sz="4800" dirty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497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5000"/>
                <a:lumOff val="95000"/>
              </a:schemeClr>
            </a:gs>
            <a:gs pos="5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79000"/>
                <a:lumOff val="21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термины </a:t>
            </a:r>
            <a:r>
              <a:rPr lang="ru-RU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специальные слова, которыми пользуются в физике для краткости, определенности и удобства.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тело </a:t>
            </a:r>
            <a: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каждый окружающий нас предмет. </a:t>
            </a:r>
            <a:endParaRPr lang="ru-RU" sz="2800" dirty="0" smtClean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Вещество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всё то, из чего состоят физические тела</a:t>
            </a:r>
            <a:r>
              <a:rPr lang="ru-RU" sz="2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Материя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всё то, что существует во Вселенной независимо от нашего </a:t>
            </a:r>
            <a:r>
              <a:rPr lang="ru-RU" sz="2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сознания.</a:t>
            </a:r>
          </a:p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явления </a:t>
            </a:r>
            <a: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изменения, происходящие с физическими телами. </a:t>
            </a:r>
          </a:p>
        </p:txBody>
      </p:sp>
    </p:spTree>
    <p:extLst>
      <p:ext uri="{BB962C8B-B14F-4D97-AF65-F5344CB8AC3E}">
        <p14:creationId xmlns:p14="http://schemas.microsoft.com/office/powerpoint/2010/main" val="369787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5000"/>
                <a:lumOff val="95000"/>
              </a:schemeClr>
            </a:gs>
            <a:gs pos="5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79000"/>
                <a:lumOff val="21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9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большого разнообразия явлений в природе, </a:t>
            </a:r>
            <a:r>
              <a:rPr lang="ru-RU" sz="29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явления </a:t>
            </a:r>
            <a:r>
              <a:rPr lang="ru-RU" sz="29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занимают особое место. К ним относятся: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•Механические явления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•Электрические явления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•Магнитные явления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•Световые явления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•Тепловые явления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996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5000"/>
                <a:lumOff val="95000"/>
              </a:schemeClr>
            </a:gs>
            <a:gs pos="5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79000"/>
                <a:lumOff val="21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454728"/>
            <a:ext cx="10178322" cy="3593591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величины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измеряемые свойства тел или явлений. Каждая физическая величина измеряется в своих единицах. Например, единицей времени считается секунда, единицей длины – метр</a:t>
            </a:r>
            <a:r>
              <a:rPr lang="ru-RU" sz="2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приборы </a:t>
            </a:r>
            <a:r>
              <a:rPr lang="ru-RU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специальные устройства, которые предназначены для измерения физических величин и проведения опытов.</a:t>
            </a:r>
          </a:p>
        </p:txBody>
      </p:sp>
    </p:spTree>
    <p:extLst>
      <p:ext uri="{BB962C8B-B14F-4D97-AF65-F5344CB8AC3E}">
        <p14:creationId xmlns:p14="http://schemas.microsoft.com/office/powerpoint/2010/main" val="393874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108</TotalTime>
  <Words>373</Words>
  <Application>Microsoft Office PowerPoint</Application>
  <PresentationFormat>Широкоэкранный</PresentationFormat>
  <Paragraphs>49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Corbel</vt:lpstr>
      <vt:lpstr>Gill Sans MT</vt:lpstr>
      <vt:lpstr>Impact</vt:lpstr>
      <vt:lpstr>Times New Roman</vt:lpstr>
      <vt:lpstr>Badge</vt:lpstr>
      <vt:lpstr>Что изучает физика? Некоторые физические термины. наблюдения и опыты.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Физические термины – это специальные слова, которыми пользуются в физике для краткости, определенности и удобства.</vt:lpstr>
      <vt:lpstr>Среди большого разнообразия явлений в природе, физические явления занимают особое место. К ним относятся:</vt:lpstr>
      <vt:lpstr>Презентация PowerPoint</vt:lpstr>
      <vt:lpstr>Презентация PowerPoint</vt:lpstr>
      <vt:lpstr>Физика – это наука  о наиболее простых и наиболее общих свойствах мира.  Физика тесно связана с другими науками: географией, астрономией, химией, биологией.</vt:lpstr>
      <vt:lpstr>Источники физических знаний</vt:lpstr>
      <vt:lpstr>Домашнее задание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изучает физика? Некоторые физические термины. наблюдения и опыты.</dc:title>
  <dc:creator>Максим Газизов</dc:creator>
  <cp:lastModifiedBy>User</cp:lastModifiedBy>
  <cp:revision>11</cp:revision>
  <dcterms:created xsi:type="dcterms:W3CDTF">2020-09-02T11:50:47Z</dcterms:created>
  <dcterms:modified xsi:type="dcterms:W3CDTF">2022-11-20T16:47:56Z</dcterms:modified>
</cp:coreProperties>
</file>