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59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DC370-96CF-402D-B34C-CFDF096DA97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C82FE-EA79-43AE-8738-96900A0C0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889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DC370-96CF-402D-B34C-CFDF096DA97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C82FE-EA79-43AE-8738-96900A0C0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779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DC370-96CF-402D-B34C-CFDF096DA97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C82FE-EA79-43AE-8738-96900A0C0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209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DC370-96CF-402D-B34C-CFDF096DA97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C82FE-EA79-43AE-8738-96900A0C0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64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DC370-96CF-402D-B34C-CFDF096DA97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C82FE-EA79-43AE-8738-96900A0C0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753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DC370-96CF-402D-B34C-CFDF096DA97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C82FE-EA79-43AE-8738-96900A0C0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998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DC370-96CF-402D-B34C-CFDF096DA97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C82FE-EA79-43AE-8738-96900A0C0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023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DC370-96CF-402D-B34C-CFDF096DA97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C82FE-EA79-43AE-8738-96900A0C0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247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DC370-96CF-402D-B34C-CFDF096DA97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C82FE-EA79-43AE-8738-96900A0C0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589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DC370-96CF-402D-B34C-CFDF096DA97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C82FE-EA79-43AE-8738-96900A0C0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113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DC370-96CF-402D-B34C-CFDF096DA97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C82FE-EA79-43AE-8738-96900A0C0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223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DC370-96CF-402D-B34C-CFDF096DA97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C82FE-EA79-43AE-8738-96900A0C0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824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91345" y="168256"/>
            <a:ext cx="8920587" cy="8987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Муниципальное бюджетное дошкольное      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образовательное учреждение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Детский сад 57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Краткосрочный проект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«МОСТЫ СОЕДИНЯЮТ БЕРЕГА»</a:t>
            </a:r>
          </a:p>
          <a:p>
            <a:r>
              <a:rPr lang="ru-RU" sz="1400" dirty="0">
                <a:latin typeface="Arial Black" pitchFamily="34" charset="0"/>
              </a:rPr>
              <a:t>Номинация- творческо-исследовательская, экспериментальная деятельность</a:t>
            </a:r>
            <a:r>
              <a:rPr lang="ru-RU" sz="1400" dirty="0" smtClean="0">
                <a:latin typeface="Arial Black" pitchFamily="34" charset="0"/>
              </a:rPr>
              <a:t>.</a:t>
            </a:r>
          </a:p>
          <a:p>
            <a:endParaRPr lang="ru-RU" sz="1400" dirty="0" smtClean="0">
              <a:latin typeface="Arial Black" pitchFamily="34" charset="0"/>
            </a:endParaRPr>
          </a:p>
          <a:p>
            <a:endParaRPr lang="ru-RU" sz="1400" dirty="0">
              <a:latin typeface="Arial Black" pitchFamily="34" charset="0"/>
            </a:endParaRPr>
          </a:p>
          <a:p>
            <a:endParaRPr lang="ru-RU" sz="1400" dirty="0" smtClean="0">
              <a:latin typeface="Arial Black" pitchFamily="34" charset="0"/>
            </a:endParaRPr>
          </a:p>
          <a:p>
            <a:endParaRPr lang="ru-RU" sz="1400" dirty="0" smtClean="0">
              <a:latin typeface="Arial Black" pitchFamily="34" charset="0"/>
            </a:endParaRPr>
          </a:p>
          <a:p>
            <a:r>
              <a:rPr lang="ru-RU" sz="1400" dirty="0">
                <a:latin typeface="Arial Black" pitchFamily="34" charset="0"/>
              </a:rPr>
              <a:t> </a:t>
            </a:r>
            <a:r>
              <a:rPr lang="ru-RU" sz="1400" dirty="0" smtClean="0">
                <a:latin typeface="Arial Black" pitchFamily="34" charset="0"/>
              </a:rPr>
              <a:t>                                                                                       </a:t>
            </a:r>
          </a:p>
          <a:p>
            <a:endParaRPr lang="ru-RU" sz="1400" dirty="0">
              <a:latin typeface="Arial Black" pitchFamily="34" charset="0"/>
            </a:endParaRPr>
          </a:p>
          <a:p>
            <a:endParaRPr lang="ru-RU" sz="1400" dirty="0" smtClean="0">
              <a:latin typeface="Arial Black" pitchFamily="34" charset="0"/>
            </a:endParaRPr>
          </a:p>
          <a:p>
            <a:r>
              <a:rPr lang="ru-RU" sz="1400" dirty="0">
                <a:latin typeface="Arial Black" pitchFamily="34" charset="0"/>
              </a:rPr>
              <a:t> </a:t>
            </a:r>
            <a:r>
              <a:rPr lang="ru-RU" sz="1400" dirty="0" smtClean="0">
                <a:latin typeface="Arial Black" pitchFamily="34" charset="0"/>
              </a:rPr>
              <a:t>                                                                                       Подготовили:</a:t>
            </a:r>
          </a:p>
          <a:p>
            <a:r>
              <a:rPr lang="ru-RU" sz="1400" dirty="0">
                <a:latin typeface="Arial Black" pitchFamily="34" charset="0"/>
              </a:rPr>
              <a:t> </a:t>
            </a:r>
            <a:r>
              <a:rPr lang="ru-RU" sz="1400" dirty="0" smtClean="0">
                <a:latin typeface="Arial Black" pitchFamily="34" charset="0"/>
              </a:rPr>
              <a:t>                                                                                       Кожин Мирослав с родителями.</a:t>
            </a:r>
          </a:p>
          <a:p>
            <a:r>
              <a:rPr lang="ru-RU" sz="1400" dirty="0">
                <a:latin typeface="Arial Black" pitchFamily="34" charset="0"/>
              </a:rPr>
              <a:t> </a:t>
            </a:r>
            <a:r>
              <a:rPr lang="ru-RU" sz="1400" dirty="0" smtClean="0">
                <a:latin typeface="Arial Black" pitchFamily="34" charset="0"/>
              </a:rPr>
              <a:t>                                                                                       Воспитатель:</a:t>
            </a:r>
          </a:p>
          <a:p>
            <a:r>
              <a:rPr lang="ru-RU" sz="1400" dirty="0">
                <a:latin typeface="Arial Black" pitchFamily="34" charset="0"/>
              </a:rPr>
              <a:t> </a:t>
            </a:r>
            <a:r>
              <a:rPr lang="ru-RU" sz="1400" dirty="0" smtClean="0">
                <a:latin typeface="Arial Black" pitchFamily="34" charset="0"/>
              </a:rPr>
              <a:t>                                                                                       Цыганова Т.Н.</a:t>
            </a:r>
          </a:p>
          <a:p>
            <a:r>
              <a:rPr lang="ru-RU" sz="1400">
                <a:latin typeface="Arial Black" pitchFamily="34" charset="0"/>
              </a:rPr>
              <a:t> </a:t>
            </a:r>
            <a:r>
              <a:rPr lang="ru-RU" sz="1400" smtClean="0">
                <a:latin typeface="Arial Black" pitchFamily="34" charset="0"/>
              </a:rPr>
              <a:t>                                                                                       </a:t>
            </a:r>
            <a:endParaRPr lang="ru-RU" sz="1400" dirty="0">
              <a:latin typeface="Arial Black" pitchFamily="34" charset="0"/>
            </a:endParaRPr>
          </a:p>
          <a:p>
            <a:endParaRPr lang="ru-RU" sz="4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465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010400"/>
          </a:xfrm>
        </p:spPr>
      </p:pic>
      <p:sp>
        <p:nvSpPr>
          <p:cNvPr id="5" name="TextBox 4"/>
          <p:cNvSpPr txBox="1"/>
          <p:nvPr/>
        </p:nvSpPr>
        <p:spPr>
          <a:xfrm>
            <a:off x="2119746" y="2055813"/>
            <a:ext cx="9276129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b="1" dirty="0" smtClean="0"/>
          </a:p>
          <a:p>
            <a:endParaRPr lang="ru-RU" sz="2400" b="1" dirty="0"/>
          </a:p>
          <a:p>
            <a:endParaRPr lang="ru-RU" sz="2400" b="1" dirty="0" smtClean="0"/>
          </a:p>
          <a:p>
            <a:r>
              <a:rPr lang="ru-RU" sz="2400" b="1" dirty="0" smtClean="0"/>
              <a:t>ЦЕЛЬ: </a:t>
            </a:r>
            <a:r>
              <a:rPr lang="ru-RU" dirty="0" smtClean="0"/>
              <a:t>развивать </a:t>
            </a:r>
            <a:r>
              <a:rPr lang="ru-RU" dirty="0"/>
              <a:t>самостоятельную творческую деятельность посредством </a:t>
            </a:r>
            <a:r>
              <a:rPr lang="ru-RU" dirty="0" smtClean="0"/>
              <a:t>использования</a:t>
            </a:r>
          </a:p>
          <a:p>
            <a:r>
              <a:rPr lang="ru-RU" dirty="0" smtClean="0"/>
              <a:t> </a:t>
            </a:r>
            <a:r>
              <a:rPr lang="ru-RU" dirty="0"/>
              <a:t>разных видов конструкторов</a:t>
            </a:r>
            <a:r>
              <a:rPr lang="ru-RU" dirty="0" smtClean="0"/>
              <a:t>.</a:t>
            </a:r>
          </a:p>
          <a:p>
            <a:r>
              <a:rPr lang="ru-RU" sz="2400" b="1" dirty="0" smtClean="0"/>
              <a:t>ЗАДАЧИ:</a:t>
            </a:r>
            <a:r>
              <a:rPr lang="ru-RU" dirty="0" smtClean="0"/>
              <a:t> </a:t>
            </a:r>
          </a:p>
          <a:p>
            <a:r>
              <a:rPr lang="ru-RU" dirty="0" smtClean="0"/>
              <a:t>- развивать </a:t>
            </a:r>
            <a:r>
              <a:rPr lang="ru-RU" dirty="0"/>
              <a:t>умение видеть конструкцию и анализировать ее основные </a:t>
            </a:r>
            <a:r>
              <a:rPr lang="ru-RU" dirty="0" smtClean="0"/>
              <a:t>части</a:t>
            </a:r>
            <a:r>
              <a:rPr lang="ru-RU" dirty="0"/>
              <a:t>.</a:t>
            </a:r>
            <a:endParaRPr lang="ru-RU" dirty="0" smtClean="0"/>
          </a:p>
          <a:p>
            <a:r>
              <a:rPr lang="ru-RU" dirty="0" smtClean="0"/>
              <a:t>- развивать </a:t>
            </a:r>
            <a:r>
              <a:rPr lang="ru-RU" dirty="0"/>
              <a:t>умение планировать процесс возведения постройки, преобразовывать готовую </a:t>
            </a:r>
            <a:endParaRPr lang="ru-RU" dirty="0" smtClean="0"/>
          </a:p>
          <a:p>
            <a:r>
              <a:rPr lang="ru-RU" dirty="0" smtClean="0"/>
              <a:t>конструкцию </a:t>
            </a:r>
            <a:r>
              <a:rPr lang="ru-RU" dirty="0"/>
              <a:t>через изменения или дополнения определенных элементов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19746" y="775855"/>
            <a:ext cx="1007225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Тип проекта</a:t>
            </a:r>
            <a:r>
              <a:rPr lang="ru-RU" dirty="0" smtClean="0"/>
              <a:t>: творческо-исследовательский.</a:t>
            </a:r>
          </a:p>
          <a:p>
            <a:r>
              <a:rPr lang="ru-RU" b="1" dirty="0" smtClean="0"/>
              <a:t>Продолжительность:</a:t>
            </a:r>
            <a:r>
              <a:rPr lang="ru-RU" dirty="0" smtClean="0"/>
              <a:t> краткосрочный.</a:t>
            </a:r>
          </a:p>
          <a:p>
            <a:r>
              <a:rPr lang="ru-RU" b="1" dirty="0" smtClean="0"/>
              <a:t>Участники проекта</a:t>
            </a:r>
            <a:r>
              <a:rPr lang="ru-RU" dirty="0" smtClean="0"/>
              <a:t>: педагоги, воспитанники, родители.</a:t>
            </a:r>
          </a:p>
          <a:p>
            <a:r>
              <a:rPr lang="ru-RU" sz="2000" b="1" dirty="0" smtClean="0"/>
              <a:t>Проблема</a:t>
            </a:r>
            <a:r>
              <a:rPr lang="ru-RU" b="1" dirty="0" smtClean="0"/>
              <a:t>: </a:t>
            </a:r>
            <a:r>
              <a:rPr lang="ru-RU" dirty="0" smtClean="0"/>
              <a:t>Современные </a:t>
            </a:r>
            <a:r>
              <a:rPr lang="ru-RU" dirty="0"/>
              <a:t>дети живут в эпоху активной информатизации, компьютеризации и роботостроения. Возможности дошкольного возраста в развитии технического творчества, на сегодняшний день используются недостаточно, но между тем конструирование с использованием </a:t>
            </a:r>
            <a:r>
              <a:rPr lang="ru-RU" dirty="0" smtClean="0"/>
              <a:t>различных видов </a:t>
            </a:r>
            <a:r>
              <a:rPr lang="ru-RU" dirty="0"/>
              <a:t>конструктора </a:t>
            </a:r>
            <a:r>
              <a:rPr lang="ru-RU" dirty="0" smtClean="0"/>
              <a:t>– </a:t>
            </a:r>
            <a:r>
              <a:rPr lang="ru-RU" dirty="0"/>
              <a:t>это увлекательный, полезный вид деятельности детей, тесно связанный с </a:t>
            </a:r>
            <a:r>
              <a:rPr lang="ru-RU" dirty="0" smtClean="0"/>
              <a:t>творческим и </a:t>
            </a:r>
            <a:r>
              <a:rPr lang="ru-RU" dirty="0"/>
              <a:t>интеллектуальным развитием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2852640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3228109" y="1011382"/>
            <a:ext cx="646920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«Мосты</a:t>
            </a:r>
            <a:r>
              <a:rPr lang="ru-RU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, мосты, изящные творенья</a:t>
            </a:r>
            <a: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Архитектурного ума и рук людских,</a:t>
            </a:r>
            <a: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Вы берегов крутых соединенье</a:t>
            </a:r>
            <a: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И украшения кварталов </a:t>
            </a:r>
            <a: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городских».</a:t>
            </a:r>
            <a:endParaRPr lang="ru-RU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328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1620982" y="1385455"/>
            <a:ext cx="112498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Segoe Script" panose="030B0504020000000003" pitchFamily="66" charset="0"/>
              </a:rPr>
              <a:t>У меня есть увлечение: я очень люблю конструировать. Этому научил меня папа.</a:t>
            </a:r>
            <a:endParaRPr lang="ru-RU" sz="2800" b="1" dirty="0">
              <a:solidFill>
                <a:srgbClr val="FF0000"/>
              </a:solidFill>
              <a:latin typeface="Segoe Script" panose="030B0504020000000003" pitchFamily="66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1524" y="2309287"/>
            <a:ext cx="3028950" cy="309513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6472" y="2286051"/>
            <a:ext cx="2844339" cy="311836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0550" y="2324425"/>
            <a:ext cx="2772975" cy="309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905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761017"/>
          </a:xfrm>
        </p:spPr>
      </p:pic>
      <p:sp>
        <p:nvSpPr>
          <p:cNvPr id="5" name="TextBox 4"/>
          <p:cNvSpPr txBox="1"/>
          <p:nvPr/>
        </p:nvSpPr>
        <p:spPr>
          <a:xfrm flipH="1">
            <a:off x="1523999" y="1302327"/>
            <a:ext cx="96150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Segoe Script" panose="030B0504020000000003" pitchFamily="66" charset="0"/>
              </a:rPr>
              <a:t>Дома у меня много разных видов конструктора, из них я строю целые города.</a:t>
            </a:r>
            <a:endParaRPr lang="ru-RU" sz="2800" b="1" dirty="0">
              <a:solidFill>
                <a:srgbClr val="FF0000"/>
              </a:solidFill>
              <a:latin typeface="Segoe Script" panose="030B0504020000000003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3620" y="2273506"/>
            <a:ext cx="2521528" cy="33389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1388" y="2256434"/>
            <a:ext cx="2482031" cy="33236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19320" y="2594064"/>
            <a:ext cx="3283885" cy="275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792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8" name="TextBox 7"/>
          <p:cNvSpPr txBox="1"/>
          <p:nvPr/>
        </p:nvSpPr>
        <p:spPr>
          <a:xfrm>
            <a:off x="1212273" y="243076"/>
            <a:ext cx="100445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Script" panose="030B0504020000000003" pitchFamily="66" charset="0"/>
              </a:rPr>
              <a:t>Больше всего мне нравится строить  мосты. «Мосты – это стратегически важные объекты!»-говорит мой папа. «Они являются нитью, которая соединяет берега городов, стран, континентов».</a:t>
            </a:r>
            <a:endParaRPr lang="ru-RU" sz="2400" b="1" dirty="0">
              <a:solidFill>
                <a:schemeClr val="accent1">
                  <a:lumMod val="20000"/>
                  <a:lumOff val="80000"/>
                </a:schemeClr>
              </a:solidFill>
              <a:latin typeface="Segoe Script" panose="030B0504020000000003" pitchFamily="66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2259" y="2055812"/>
            <a:ext cx="3090141" cy="331080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32" y="2074357"/>
            <a:ext cx="3001144" cy="331080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0628" y="2885147"/>
            <a:ext cx="3190778" cy="369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728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39" y="200890"/>
            <a:ext cx="3121603" cy="32281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2722" y="3200400"/>
            <a:ext cx="3458441" cy="34636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2941" y="2854252"/>
            <a:ext cx="3262151" cy="28401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83256" y="512618"/>
            <a:ext cx="76979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Segoe Script" panose="030B0504020000000003" pitchFamily="66" charset="0"/>
              </a:rPr>
              <a:t>Прежде, чем построить мост , я придумываю его в голове, а затем переношу на бумагу, делая рисунок, и уже после: строю. Для меня этот процесс очень увлекателен!</a:t>
            </a:r>
            <a:endParaRPr lang="ru-RU" sz="2400" b="1" dirty="0">
              <a:solidFill>
                <a:schemeClr val="accent3">
                  <a:lumMod val="20000"/>
                  <a:lumOff val="80000"/>
                </a:schemeClr>
              </a:solidFill>
              <a:latin typeface="Segoe Script" panose="030B0504020000000003" pitchFamily="66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967" y="3965862"/>
            <a:ext cx="3491345" cy="2355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280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47309" y="365125"/>
            <a:ext cx="77446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Segoe Script" panose="030B0504020000000003" pitchFamily="66" charset="0"/>
              </a:rPr>
              <a:t>Я представляю, как стою на середине моста и вижу небоскребы огромного города.</a:t>
            </a:r>
            <a:endParaRPr lang="ru-RU" sz="3600" b="1" dirty="0">
              <a:solidFill>
                <a:schemeClr val="accent5">
                  <a:lumMod val="20000"/>
                  <a:lumOff val="80000"/>
                </a:schemeClr>
              </a:solidFill>
              <a:latin typeface="Segoe Script" panose="030B0504020000000003" pitchFamily="66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57" y="80733"/>
            <a:ext cx="4388452" cy="23231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9708" y="2504829"/>
            <a:ext cx="3486150" cy="416976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403842"/>
            <a:ext cx="5514109" cy="427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951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385" y="3222045"/>
            <a:ext cx="2762250" cy="3429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77492" y="4059382"/>
            <a:ext cx="46689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СПАСИБО ЗА ВНИМАНИЕ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2109" y="678873"/>
            <a:ext cx="52647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Segoe Script" panose="030B0504020000000003" pitchFamily="66" charset="0"/>
              </a:rPr>
              <a:t>Когда я вырасту, я обязательно стану инженером и мои рисунки превратятся в чертежи, а чертежи уже в реальность!</a:t>
            </a:r>
            <a:endParaRPr lang="ru-RU" sz="2800" b="1" dirty="0">
              <a:latin typeface="Segoe Script" panose="030B05040200000000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6941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302</Words>
  <Application>Microsoft Office PowerPoint</Application>
  <PresentationFormat>Широкоэкранный</PresentationFormat>
  <Paragraphs>44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Arial Black</vt:lpstr>
      <vt:lpstr>Calibri</vt:lpstr>
      <vt:lpstr>Calibri Light</vt:lpstr>
      <vt:lpstr>Segoe Script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Таня</cp:lastModifiedBy>
  <cp:revision>32</cp:revision>
  <dcterms:created xsi:type="dcterms:W3CDTF">2020-10-04T07:16:05Z</dcterms:created>
  <dcterms:modified xsi:type="dcterms:W3CDTF">2022-11-20T13:35:32Z</dcterms:modified>
</cp:coreProperties>
</file>