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1" r:id="rId3"/>
    <p:sldId id="297" r:id="rId4"/>
    <p:sldId id="308" r:id="rId5"/>
    <p:sldId id="303" r:id="rId6"/>
    <p:sldId id="304" r:id="rId7"/>
    <p:sldId id="305" r:id="rId8"/>
    <p:sldId id="282" r:id="rId9"/>
    <p:sldId id="309" r:id="rId10"/>
    <p:sldId id="283" r:id="rId11"/>
    <p:sldId id="310" r:id="rId12"/>
    <p:sldId id="285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91264" cy="6264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/>
              <a:t>З  а  </a:t>
            </a:r>
            <a:r>
              <a:rPr lang="ru-RU" sz="1600" dirty="0" err="1" smtClean="0"/>
              <a:t>н</a:t>
            </a:r>
            <a:r>
              <a:rPr lang="ru-RU" sz="1600" dirty="0" smtClean="0"/>
              <a:t>  я  т  и  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i="1" dirty="0" smtClean="0"/>
              <a:t>Рекомендации к проведению занятия: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sz="1800" i="1" dirty="0" smtClean="0"/>
            </a:br>
            <a:r>
              <a:rPr lang="ru-RU" sz="1800" i="1" dirty="0" smtClean="0"/>
              <a:t> </a:t>
            </a:r>
            <a:br>
              <a:rPr lang="ru-RU" sz="1800" i="1" dirty="0" smtClean="0"/>
            </a:br>
            <a:r>
              <a:rPr lang="ru-RU" sz="1200" i="1" dirty="0" smtClean="0"/>
              <a:t>Закрепление </a:t>
            </a:r>
            <a:r>
              <a:rPr lang="en-US" sz="1200" i="1" dirty="0" smtClean="0"/>
              <a:t>2</a:t>
            </a:r>
            <a:r>
              <a:rPr lang="ru-RU" sz="1200" i="1" dirty="0" smtClean="0"/>
              <a:t> – </a:t>
            </a:r>
            <a:r>
              <a:rPr lang="en-US" sz="1200" i="1" dirty="0" smtClean="0"/>
              <a:t>3</a:t>
            </a:r>
            <a:r>
              <a:rPr lang="ru-RU" sz="1200" i="1" dirty="0" smtClean="0"/>
              <a:t> раза в неделю.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844824"/>
            <a:ext cx="2736304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 О Р М А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предмета</a:t>
            </a:r>
          </a:p>
          <a:p>
            <a:pPr algn="ctr"/>
            <a:endParaRPr lang="ru-RU" b="1" dirty="0" smtClean="0"/>
          </a:p>
          <a:p>
            <a:pPr algn="ctr"/>
            <a:r>
              <a:rPr lang="ru-RU" sz="4800" b="1" dirty="0" smtClean="0"/>
              <a:t>КВАДРАТ </a:t>
            </a:r>
          </a:p>
          <a:p>
            <a:pPr algn="ctr"/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8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1440160" cy="1491424"/>
          </a:xfrm>
          <a:prstGeom prst="rect">
            <a:avLst/>
          </a:prstGeom>
          <a:noFill/>
        </p:spPr>
      </p:pic>
      <p:pic>
        <p:nvPicPr>
          <p:cNvPr id="10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60648"/>
            <a:ext cx="1616968" cy="1616968"/>
          </a:xfrm>
          <a:prstGeom prst="rect">
            <a:avLst/>
          </a:prstGeom>
          <a:noFill/>
        </p:spPr>
      </p:pic>
      <p:pic>
        <p:nvPicPr>
          <p:cNvPr id="11" name="Picture 2" descr="C:\Documents and Settings\Vlad\Рабочий стол\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717032"/>
            <a:ext cx="1371648" cy="130814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2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7380312" y="3645024"/>
            <a:ext cx="1345177" cy="129614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6" name="Picture 2" descr="C:\Documents and Settings\Vlad\Рабочий стол\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1891783" cy="18042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7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4052868" cy="3888432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6732240" y="2492896"/>
            <a:ext cx="1946940" cy="187597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7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12776"/>
            <a:ext cx="4052868" cy="3888432"/>
          </a:xfrm>
          <a:prstGeom prst="rect">
            <a:avLst/>
          </a:prstGeom>
          <a:noFill/>
        </p:spPr>
      </p:pic>
      <p:pic>
        <p:nvPicPr>
          <p:cNvPr id="9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420888"/>
            <a:ext cx="1869963" cy="1936526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67544" y="2420888"/>
            <a:ext cx="2092499" cy="201622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12290" name="Picture 2" descr="C:\Documents and Settings\Vlad\Рабочий стол\си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260648"/>
            <a:ext cx="5715000" cy="5715000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36912"/>
            <a:ext cx="1800200" cy="1800200"/>
          </a:xfrm>
          <a:prstGeom prst="rect">
            <a:avLst/>
          </a:prstGeom>
          <a:noFill/>
        </p:spPr>
      </p:pic>
      <p:pic>
        <p:nvPicPr>
          <p:cNvPr id="7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708920"/>
            <a:ext cx="1656184" cy="158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для малышей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Форма предмета. Квадрат.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040560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Коврик.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У нас на полу такой лежит. Коврик квадратный.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92696"/>
            <a:ext cx="4286250" cy="443882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400600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Окно.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Смотрим из окна. Ждём папу. Окно квадратное.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555776" y="980728"/>
            <a:ext cx="3891156" cy="374931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Vlad\Рабочий стол\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772816"/>
            <a:ext cx="3024336" cy="288432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2555776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Краски.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Рисуем кисточкой. Эти краски квадратные.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20688"/>
            <a:ext cx="4353272" cy="435327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568863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Часики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Тик-так-тик-так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. Часики  тикают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Часики квадратные.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556792"/>
            <a:ext cx="3240360" cy="3240360"/>
          </a:xfrm>
          <a:prstGeom prst="rect">
            <a:avLst/>
          </a:prstGeom>
          <a:noFill/>
        </p:spPr>
      </p:pic>
      <p:pic>
        <p:nvPicPr>
          <p:cNvPr id="6146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-138172"/>
            <a:ext cx="6742359" cy="646880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419872" y="5733256"/>
            <a:ext cx="2664296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Это к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вадрат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 как часики.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1" y="1665483"/>
            <a:ext cx="2808312" cy="2915645"/>
          </a:xfrm>
          <a:prstGeom prst="rect">
            <a:avLst/>
          </a:prstGeom>
          <a:noFill/>
        </p:spPr>
      </p:pic>
      <p:pic>
        <p:nvPicPr>
          <p:cNvPr id="7170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-315416"/>
            <a:ext cx="7062874" cy="67763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07904" y="5589240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Квадрат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Квадрат как коврик.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085987" cy="2160240"/>
          </a:xfrm>
          <a:prstGeom prst="rect">
            <a:avLst/>
          </a:prstGeom>
          <a:noFill/>
        </p:spPr>
      </p:pic>
      <p:pic>
        <p:nvPicPr>
          <p:cNvPr id="5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720"/>
            <a:ext cx="4968730" cy="4767136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132856"/>
            <a:ext cx="2412776" cy="24127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1872208" cy="1872208"/>
          </a:xfrm>
          <a:prstGeom prst="rect">
            <a:avLst/>
          </a:prstGeom>
          <a:noFill/>
        </p:spPr>
      </p:pic>
      <p:pic>
        <p:nvPicPr>
          <p:cNvPr id="3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340768"/>
            <a:ext cx="3902761" cy="3744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63888" y="6093296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6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491880" y="2420888"/>
            <a:ext cx="1793571" cy="172819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71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З  а  н  я  т  и  е           Рекомендации к проведению занятия:  рассматривая картинки, говорите с малышом. Не торопитесь. Выполните столько заданий, сколько будет интересно ребёнку.   Закрепление 2 – 3 раза в неделю.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63</cp:revision>
  <dcterms:modified xsi:type="dcterms:W3CDTF">2010-11-07T21:07:51Z</dcterms:modified>
</cp:coreProperties>
</file>