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5" r:id="rId6"/>
    <p:sldId id="259" r:id="rId7"/>
    <p:sldId id="263" r:id="rId8"/>
    <p:sldId id="266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7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0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14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24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28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1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7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9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1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3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C2070-010C-4110-87D8-2D2574966647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C28AC-D1D5-47A4-AA09-4F3BF75F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1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f-poisk.ru/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233564" cy="72874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346" y="304800"/>
            <a:ext cx="1179021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образовательное учреждение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Детский сад 57</a:t>
            </a:r>
          </a:p>
          <a:p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              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«Минувших дней живая память»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Номинация- творческо-исследовательская,                    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экспериментальная деятельность.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                                                                    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Лепнев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Андрей                      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с родителями.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Воспитатели: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Цыганова Т.Н.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2021г.                                                             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Письмарова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Л.П.</a:t>
            </a:r>
          </a:p>
          <a:p>
            <a:r>
              <a:rPr lang="ru-RU" dirty="0" smtClean="0">
                <a:latin typeface="Arial Black" pitchFamily="34" charset="0"/>
              </a:rPr>
              <a:t>                                                      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48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838200" y="1288473"/>
            <a:ext cx="10882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творческо-исследовательский.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краткосрочный.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педагоги, воспитанники, родители.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условиях воспитание 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патриотизма – одна из ключевых задач. Важность решения проблемы патриотического воспитания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организацией мероприятий, разработкой программ и пособий, в которых вопросы воспитания патриотизма, нравственности и гражданственности в центре внимания. Обществу нужны высокообразованные, мужественные, здоровые люди, отличающиеся профессиональной культурой, мобильностью, конструктивностью, развитым чувством ответственности за судьбу страны – патриоты своего Отечества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переоценки ценностей и смены идеалов общественные объединения являются своеобразной средой, в которой происходит социализация, формируются нравственность, патриотизм, гражданственность.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видов социальных движений является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поисковое движение,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которое в России имеет многолетнюю историю и особое значение для воспитания патриотов своего Отечества, социализации личности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увековечивания памяти погибших при защите Отечества и воспитания молодых патриотов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возрождение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 начал общества по отношению к павшим защитникам Родины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и благоустройство братских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захоронений.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28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6511637" y="119965"/>
            <a:ext cx="59788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чащобам лесным и болотам,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оврагам степной стороны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постоянно находим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Отголоски Великой Войны…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8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20436" y="595745"/>
            <a:ext cx="113179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 помнить историю своей родины важно для граждан любой страны. В 2013 году было создано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по увековечению памяти погибших в годы Великой Отечественной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«Поисковое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движение России»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 входит в поисковый отряд «Витязь», который занимается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полевой и архивной поисковой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работой.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поисковый отряд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вступают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взрослые, но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дети старшего дошкольного возраста (со своими родителями).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703" y="2947293"/>
            <a:ext cx="4447310" cy="2414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64" y="2972668"/>
            <a:ext cx="2576946" cy="1908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408" y="2693360"/>
            <a:ext cx="3124197" cy="27119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8076" y="4156364"/>
            <a:ext cx="1760355" cy="250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437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71" y="2659428"/>
            <a:ext cx="2604654" cy="18770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1436" y="2659428"/>
            <a:ext cx="2632364" cy="1877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71" y="4937678"/>
            <a:ext cx="2186440" cy="16902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909" y="720436"/>
            <a:ext cx="11803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Отправляясь с папой и с поисковиками отряда «Витязь» в поисково-полевую экспедицию, мы находим во время разведывательных мероприятий на местах боев: шлемы солдат, пряжки, пуговицы, личные вещи солдат ( котелки, кружки фляги ). Самая ценная находка – это найти солдатский медальон, так как в нем может быть  сохранена информация о погибшем солдате.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498" y="4937678"/>
            <a:ext cx="2447945" cy="1690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960" y="4777105"/>
            <a:ext cx="2139641" cy="20808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123" y="4777105"/>
            <a:ext cx="2172586" cy="20808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730" y="2266517"/>
            <a:ext cx="2403764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50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7" name="TextBox 6"/>
          <p:cNvSpPr txBox="1"/>
          <p:nvPr/>
        </p:nvSpPr>
        <p:spPr>
          <a:xfrm>
            <a:off x="595745" y="609600"/>
            <a:ext cx="1145771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редставлением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поискового отряда служит музейный зал Боевой славы с экспозицией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помню! Я горжусь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городе Солнечногорск, р-н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Рекинсо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Здесь собраны находки (в том числе и мои) поискового отряда «Витязь». Я часто бываю в этом музеи, который вызывает у меня интерес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изучению истории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в период ВО войны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чувства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 к прошлому нашей страны, ее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героическим страницам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сохранение памяти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событиях и 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подвигах защитников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в котором я родился.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8618" y="3200400"/>
            <a:ext cx="5902036" cy="339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37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7121" y="3020291"/>
            <a:ext cx="3214255" cy="28165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1" y="3173125"/>
            <a:ext cx="3893126" cy="3352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34" y="4116078"/>
            <a:ext cx="3117273" cy="25202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7819" y="1027906"/>
            <a:ext cx="11582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со своим папой я  участвовал в создании мемориала воинам – танкистам, погибших в битве за Москву в 1941 году. В создании мемориала мы использовали свою находку: люк от танка Т-34, который участвовал в боях за Москву. Этот мемориал находится в деревне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Тимоново,Солнечногорского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района: на моей малой Родине.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64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997" y="1027906"/>
            <a:ext cx="3263504" cy="39290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488" y="1027906"/>
            <a:ext cx="69008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война и стала уже историей, но память о ней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жить, ведь главные участники истории – это ЛЮДИ и ВРЕМЯ.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забывать ВРЕМЯ – это значить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забывать людей,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забывать людей – это значит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забывать ВРЕМЯ.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276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</p:spPr>
      </p:pic>
      <p:sp>
        <p:nvSpPr>
          <p:cNvPr id="7" name="TextBox 6"/>
          <p:cNvSpPr txBox="1"/>
          <p:nvPr/>
        </p:nvSpPr>
        <p:spPr>
          <a:xfrm>
            <a:off x="2784763" y="2701636"/>
            <a:ext cx="79525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Script" panose="030B0504020000000003" pitchFamily="66" charset="0"/>
              </a:rPr>
              <a:t>СПАСИБО ЗА ВНИМАНИЕ</a:t>
            </a:r>
          </a:p>
          <a:p>
            <a:endParaRPr lang="ru-RU" sz="4000" b="1" dirty="0" smtClean="0">
              <a:solidFill>
                <a:srgbClr val="C00000"/>
              </a:solidFill>
              <a:latin typeface="Segoe Script" panose="030B0504020000000003" pitchFamily="66" charset="0"/>
            </a:endParaRPr>
          </a:p>
          <a:p>
            <a:endParaRPr lang="ru-RU" sz="4000" b="1" dirty="0">
              <a:solidFill>
                <a:srgbClr val="C00000"/>
              </a:solidFill>
              <a:latin typeface="Segoe Script" panose="030B0504020000000003" pitchFamily="66" charset="0"/>
            </a:endParaRPr>
          </a:p>
          <a:p>
            <a:endParaRPr lang="ru-RU" sz="4000" b="1" dirty="0">
              <a:solidFill>
                <a:srgbClr val="C0000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585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513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21</cp:revision>
  <dcterms:created xsi:type="dcterms:W3CDTF">2021-10-07T14:58:35Z</dcterms:created>
  <dcterms:modified xsi:type="dcterms:W3CDTF">2022-11-20T13:45:47Z</dcterms:modified>
</cp:coreProperties>
</file>