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6" r:id="rId2"/>
    <p:sldId id="302" r:id="rId3"/>
    <p:sldId id="292" r:id="rId4"/>
    <p:sldId id="300" r:id="rId5"/>
    <p:sldId id="288" r:id="rId6"/>
    <p:sldId id="308" r:id="rId7"/>
    <p:sldId id="293" r:id="rId8"/>
    <p:sldId id="309" r:id="rId9"/>
    <p:sldId id="305" r:id="rId10"/>
    <p:sldId id="306" r:id="rId11"/>
    <p:sldId id="307" r:id="rId12"/>
    <p:sldId id="304" r:id="rId13"/>
    <p:sldId id="303" r:id="rId14"/>
    <p:sldId id="295" r:id="rId15"/>
    <p:sldId id="310" r:id="rId16"/>
    <p:sldId id="311" r:id="rId17"/>
    <p:sldId id="29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33CC33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polesenke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узел 7"/>
          <p:cNvSpPr/>
          <p:nvPr/>
        </p:nvSpPr>
        <p:spPr>
          <a:xfrm>
            <a:off x="1259632" y="1772816"/>
            <a:ext cx="2664296" cy="2592288"/>
          </a:xfrm>
          <a:prstGeom prst="flowChartConnector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Ф О Р М А  </a:t>
            </a:r>
            <a:br>
              <a:rPr lang="ru-RU" sz="1600" b="1" dirty="0" smtClean="0"/>
            </a:br>
            <a:r>
              <a:rPr lang="ru-RU" sz="1600" b="1" dirty="0" smtClean="0"/>
              <a:t>предмета</a:t>
            </a:r>
          </a:p>
          <a:p>
            <a:pPr algn="ctr"/>
            <a:endParaRPr lang="ru-RU" sz="1600" b="1" dirty="0" smtClean="0"/>
          </a:p>
          <a:p>
            <a:pPr algn="ctr"/>
            <a:r>
              <a:rPr lang="ru-RU" sz="1600" b="1" dirty="0" smtClean="0"/>
              <a:t> </a:t>
            </a:r>
            <a:r>
              <a:rPr lang="ru-RU" sz="2800" b="1" dirty="0" smtClean="0">
                <a:solidFill>
                  <a:schemeClr val="bg1"/>
                </a:solidFill>
              </a:rPr>
              <a:t>КРУГ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292080" y="1844824"/>
            <a:ext cx="2520280" cy="2304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Ф О Р М А  </a:t>
            </a:r>
            <a:br>
              <a:rPr lang="ru-RU" sz="1600" b="1" dirty="0" smtClean="0"/>
            </a:br>
            <a:r>
              <a:rPr lang="ru-RU" sz="1600" b="1" dirty="0" smtClean="0"/>
              <a:t>предмета</a:t>
            </a:r>
          </a:p>
          <a:p>
            <a:pPr algn="ctr"/>
            <a:endParaRPr lang="ru-RU" sz="1600" b="1" dirty="0" smtClean="0"/>
          </a:p>
          <a:p>
            <a:pPr algn="ctr"/>
            <a:r>
              <a:rPr lang="ru-RU" sz="1600" b="1" dirty="0" smtClean="0"/>
              <a:t> </a:t>
            </a:r>
            <a:r>
              <a:rPr lang="ru-RU" sz="2800" b="1" dirty="0" smtClean="0">
                <a:solidFill>
                  <a:schemeClr val="bg1"/>
                </a:solidFill>
              </a:rPr>
              <a:t>КВАДРАТ</a:t>
            </a:r>
            <a:endParaRPr lang="ru-RU" sz="2800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203848" y="332656"/>
            <a:ext cx="2592288" cy="720080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З  а  </a:t>
            </a:r>
            <a:r>
              <a:rPr lang="ru-RU" sz="1800" dirty="0" err="1" smtClean="0"/>
              <a:t>н</a:t>
            </a:r>
            <a:r>
              <a:rPr lang="ru-RU" sz="1800" dirty="0" smtClean="0"/>
              <a:t>  я  т  и  е</a:t>
            </a:r>
            <a:br>
              <a:rPr lang="ru-RU" sz="1800" dirty="0" smtClean="0"/>
            </a:br>
            <a:r>
              <a:rPr lang="ru-RU" sz="1800" b="1" dirty="0" smtClean="0"/>
              <a:t>ЗАКРЕПЛЕНИЕ ЗНАНИЙ</a:t>
            </a:r>
            <a:br>
              <a:rPr lang="ru-RU" sz="1800" b="1" dirty="0" smtClean="0"/>
            </a:br>
            <a:endParaRPr lang="ru-RU" sz="1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5301208"/>
            <a:ext cx="83529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/>
              <a:t>Рекомендации к проведению занятия: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рассматривая картинки, говорите с малышом. Не торопитесь. Выполните столько заданий, сколько будет интересно ребёнку.</a:t>
            </a:r>
            <a:br>
              <a:rPr lang="ru-RU" i="1" dirty="0" smtClean="0"/>
            </a:br>
            <a:r>
              <a:rPr lang="ru-RU" i="1" dirty="0" smtClean="0"/>
              <a:t> </a:t>
            </a:r>
            <a:br>
              <a:rPr lang="ru-RU" i="1" dirty="0" smtClean="0"/>
            </a:br>
            <a:r>
              <a:rPr lang="ru-RU" sz="1200" i="1" dirty="0" smtClean="0"/>
              <a:t>Закрепление </a:t>
            </a:r>
            <a:r>
              <a:rPr lang="en-US" sz="1200" i="1" dirty="0" smtClean="0"/>
              <a:t>2</a:t>
            </a:r>
            <a:r>
              <a:rPr lang="ru-RU" sz="1200" i="1" dirty="0" smtClean="0"/>
              <a:t> – </a:t>
            </a:r>
            <a:r>
              <a:rPr lang="en-US" sz="1200" i="1" dirty="0" smtClean="0"/>
              <a:t>3</a:t>
            </a:r>
            <a:r>
              <a:rPr lang="ru-RU" sz="1200" i="1" dirty="0" smtClean="0"/>
              <a:t> раза в неделю.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Vlad\Рабочий стол\син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-315416"/>
            <a:ext cx="6597352" cy="6597352"/>
          </a:xfrm>
          <a:prstGeom prst="rect">
            <a:avLst/>
          </a:prstGeom>
          <a:noFill/>
        </p:spPr>
      </p:pic>
      <p:pic>
        <p:nvPicPr>
          <p:cNvPr id="2050" name="Picture 2" descr="C:\Documents and Settings\Vlad\Рабочий стол\ПО ЛЕСЕНКЕ\Новая папка\круг СИН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276872"/>
            <a:ext cx="2543175" cy="2438400"/>
          </a:xfrm>
          <a:prstGeom prst="rect">
            <a:avLst/>
          </a:prstGeom>
          <a:noFill/>
        </p:spPr>
      </p:pic>
      <p:pic>
        <p:nvPicPr>
          <p:cNvPr id="4" name="Picture 2" descr="C:\Documents and Settings\Vlad\Рабочий стол\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636912"/>
            <a:ext cx="1891783" cy="18042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5" name="Прямоугольник 4"/>
          <p:cNvSpPr/>
          <p:nvPr/>
        </p:nvSpPr>
        <p:spPr>
          <a:xfrm>
            <a:off x="3779912" y="6021288"/>
            <a:ext cx="1820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квадрат.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Vlad\Рабочий стол\мяч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1916832"/>
            <a:ext cx="2242685" cy="2361060"/>
          </a:xfrm>
          <a:prstGeom prst="rect">
            <a:avLst/>
          </a:prstGeom>
          <a:noFill/>
        </p:spPr>
      </p:pic>
      <p:pic>
        <p:nvPicPr>
          <p:cNvPr id="9" name="Picture 2" descr="C:\Documents and Settings\Vlad\Рабочий стол\круг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060848"/>
            <a:ext cx="2184148" cy="2094166"/>
          </a:xfrm>
          <a:prstGeom prst="rect">
            <a:avLst/>
          </a:prstGeom>
          <a:noFill/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3635896" y="6093296"/>
            <a:ext cx="1800200" cy="60344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Найди круг.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 descr="C:\Documents and Settings\Vlad\Рабочий стол\ПО ЛЕСЕНКЕ\КВАДРАТ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262916"/>
            <a:ext cx="3683692" cy="35342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635896" y="6254552"/>
            <a:ext cx="1800200" cy="60344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Найди круг.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C:\Documents and Settings\Vlad\Рабочий стол\кругЗЕЛ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2132856"/>
            <a:ext cx="2411760" cy="2312399"/>
          </a:xfrm>
          <a:prstGeom prst="rect">
            <a:avLst/>
          </a:prstGeom>
          <a:noFill/>
        </p:spPr>
      </p:pic>
      <p:pic>
        <p:nvPicPr>
          <p:cNvPr id="4" name="Picture 2" descr="C:\Documents and Settings\Vlad\Рабочий стол\яблоко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276872"/>
            <a:ext cx="2093910" cy="2069015"/>
          </a:xfrm>
          <a:prstGeom prst="rect">
            <a:avLst/>
          </a:prstGeom>
          <a:noFill/>
        </p:spPr>
      </p:pic>
      <p:pic>
        <p:nvPicPr>
          <p:cNvPr id="5" name="Picture 2" descr="C:\Documents and Settings\Vlad\Рабочий стол\ПО ЛЕСЕНКЕ\КВАДРАТ3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52536" y="1268760"/>
            <a:ext cx="4052868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Vlad\Рабочий стол\ПО ЛЕСЕНКЕ\ФОРМА ПРЕДМЕТА\КВАДРАТ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836712"/>
            <a:ext cx="4863456" cy="4666132"/>
          </a:xfrm>
          <a:prstGeom prst="rect">
            <a:avLst/>
          </a:prstGeom>
          <a:noFill/>
        </p:spPr>
      </p:pic>
      <p:pic>
        <p:nvPicPr>
          <p:cNvPr id="1026" name="Picture 2" descr="C:\Documents and Settings\Vlad\Рабочий стол\ПО ЛЕСЕНКЕ\Новая папка\круг Ж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132856"/>
            <a:ext cx="2478369" cy="2376264"/>
          </a:xfrm>
          <a:prstGeom prst="rect">
            <a:avLst/>
          </a:prstGeom>
          <a:noFill/>
        </p:spPr>
      </p:pic>
      <p:pic>
        <p:nvPicPr>
          <p:cNvPr id="6" name="Picture 2" descr="E:\Ошкино  E-mail dweolgi@yandex.ru\ВНЕКЛАССНАЯ РАБОТА\РИСУНКИ\5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988840"/>
            <a:ext cx="3131840" cy="252518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779912" y="6021288"/>
            <a:ext cx="1820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квадрат.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Vlad\Рабочий стол\яблоко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2132856"/>
            <a:ext cx="2093910" cy="2069015"/>
          </a:xfrm>
          <a:prstGeom prst="rect">
            <a:avLst/>
          </a:prstGeom>
          <a:noFill/>
        </p:spPr>
      </p:pic>
      <p:pic>
        <p:nvPicPr>
          <p:cNvPr id="7" name="Picture 2" descr="C:\Documents and Settings\Vlad\Рабочий стол\кругЗЕЛ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060848"/>
            <a:ext cx="2232248" cy="2140283"/>
          </a:xfrm>
          <a:prstGeom prst="rect">
            <a:avLst/>
          </a:prstGeom>
          <a:noFill/>
        </p:spPr>
      </p:pic>
      <p:pic>
        <p:nvPicPr>
          <p:cNvPr id="9" name="Picture 2" descr="C:\Documents and Settings\Vlad\Рабочий стол\круг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1948655"/>
            <a:ext cx="2376264" cy="2278367"/>
          </a:xfrm>
          <a:prstGeom prst="rect">
            <a:avLst/>
          </a:prstGeom>
          <a:noFill/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3635896" y="6093296"/>
            <a:ext cx="1800200" cy="60344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Найди круг.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Vlad\Рабочий стол\син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-315416"/>
            <a:ext cx="6597352" cy="659735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779912" y="6021288"/>
            <a:ext cx="1820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квадрат.</a:t>
            </a:r>
            <a:endParaRPr lang="ru-RU" dirty="0"/>
          </a:p>
        </p:txBody>
      </p:sp>
      <p:pic>
        <p:nvPicPr>
          <p:cNvPr id="3" name="Picture 2" descr="C:\Documents and Settings\Vlad\Рабочий стол\ПО ЛЕСЕНКЕ\Новая папка\круг СИН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2276872"/>
            <a:ext cx="2543175" cy="2438400"/>
          </a:xfrm>
          <a:prstGeom prst="rect">
            <a:avLst/>
          </a:prstGeom>
          <a:noFill/>
        </p:spPr>
      </p:pic>
      <p:pic>
        <p:nvPicPr>
          <p:cNvPr id="5" name="Picture 2" descr="C:\Documents and Settings\Vlad\Рабочий стол\ПО ЛЕСЕНКЕ\Новая папка\круг Ж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276872"/>
            <a:ext cx="2478369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635896" y="6093296"/>
            <a:ext cx="1800200" cy="60344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Найди круг.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C:\Documents and Settings\Vlad\Рабочий стол\круг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060848"/>
            <a:ext cx="2376264" cy="2278367"/>
          </a:xfrm>
          <a:prstGeom prst="rect">
            <a:avLst/>
          </a:prstGeom>
          <a:noFill/>
        </p:spPr>
      </p:pic>
      <p:pic>
        <p:nvPicPr>
          <p:cNvPr id="4" name="Picture 2" descr="C:\Documents and Settings\Vlad\Рабочий стол\ПО ЛЕСЕНКЕ\КВАДРАТ3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40568" y="1124744"/>
            <a:ext cx="4052868" cy="3888432"/>
          </a:xfrm>
          <a:prstGeom prst="rect">
            <a:avLst/>
          </a:prstGeom>
          <a:noFill/>
        </p:spPr>
      </p:pic>
      <p:pic>
        <p:nvPicPr>
          <p:cNvPr id="5" name="Picture 2" descr="C:\Documents and Settings\Vlad\Рабочий стол\кругЗЕЛ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2132856"/>
            <a:ext cx="2232248" cy="21402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80728"/>
            <a:ext cx="82809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Занятие</a:t>
            </a:r>
            <a:endParaRPr lang="en-US" sz="1400" spc="3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spc="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для малышей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72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Форма</a:t>
            </a:r>
            <a:r>
              <a:rPr lang="en-US" sz="72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72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предмета. Круг.</a:t>
            </a:r>
            <a:r>
              <a:rPr lang="en-US" sz="72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72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Квадрат.</a:t>
            </a:r>
            <a:endParaRPr lang="en-US" sz="7200" spc="300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Calibri" pitchFamily="34" charset="0"/>
                <a:cs typeface="Times New Roman" pitchFamily="18" charset="0"/>
              </a:rPr>
              <a:t>Автор презентации</a:t>
            </a:r>
            <a:r>
              <a:rPr lang="ru-RU" dirty="0" smtClean="0">
                <a:latin typeface="Calibri" pitchFamily="34" charset="0"/>
                <a:cs typeface="Times New Roman" pitchFamily="18" charset="0"/>
              </a:rPr>
              <a:t> – Петрова Ольга Юрьевна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latin typeface="Arial" pitchFamily="34" charset="0"/>
                <a:hlinkClick r:id="rId2"/>
              </a:rPr>
              <a:t>http://polesenke.ru/</a:t>
            </a:r>
            <a:endParaRPr lang="en-US" sz="1600" dirty="0" smtClean="0">
              <a:latin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accent2">
                  <a:lumMod val="50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Vlad\Рабочий стол\-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76872"/>
            <a:ext cx="2085987" cy="2160240"/>
          </a:xfrm>
          <a:prstGeom prst="rect">
            <a:avLst/>
          </a:prstGeom>
          <a:noFill/>
        </p:spPr>
      </p:pic>
      <p:pic>
        <p:nvPicPr>
          <p:cNvPr id="5" name="Picture 2" descr="C:\Documents and Settings\Vlad\Рабочий стол\ПО ЛЕСЕНКЕ\КВАДРАТ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908720"/>
            <a:ext cx="4968730" cy="4767136"/>
          </a:xfrm>
          <a:prstGeom prst="rect">
            <a:avLst/>
          </a:prstGeom>
          <a:noFill/>
        </p:spPr>
      </p:pic>
      <p:pic>
        <p:nvPicPr>
          <p:cNvPr id="6" name="Picture 2" descr="C:\Documents and Settings\Vlad\Рабочий стол\час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2132856"/>
            <a:ext cx="2412776" cy="241277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779912" y="6021288"/>
            <a:ext cx="1820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квадрат.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Vlad\Рабочий стол\колесо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2420888"/>
            <a:ext cx="3134307" cy="2088232"/>
          </a:xfrm>
          <a:prstGeom prst="rect">
            <a:avLst/>
          </a:prstGeom>
          <a:noFill/>
        </p:spPr>
      </p:pic>
      <p:pic>
        <p:nvPicPr>
          <p:cNvPr id="7" name="Picture 2" descr="C:\Documents and Settings\Vlad\Рабочий стол\кругЗЕЛ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348880"/>
            <a:ext cx="2411760" cy="2312399"/>
          </a:xfrm>
          <a:prstGeom prst="rect">
            <a:avLst/>
          </a:prstGeom>
          <a:noFill/>
        </p:spPr>
      </p:pic>
      <p:pic>
        <p:nvPicPr>
          <p:cNvPr id="8" name="Picture 2" descr="C:\Documents and Settings\Vlad\Рабочий стол\мяч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2276872"/>
            <a:ext cx="2242685" cy="2361060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3635896" y="6093296"/>
            <a:ext cx="1800200" cy="60344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Найди круг.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Vlad\Рабочий стол\син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-315416"/>
            <a:ext cx="6597352" cy="659735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779912" y="6021288"/>
            <a:ext cx="1820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квадрат.</a:t>
            </a:r>
            <a:endParaRPr lang="ru-RU" dirty="0"/>
          </a:p>
        </p:txBody>
      </p:sp>
      <p:pic>
        <p:nvPicPr>
          <p:cNvPr id="6" name="Picture 2" descr="C:\Documents and Settings\Vlad\Рабочий стол\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564904"/>
            <a:ext cx="1891783" cy="18042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pic>
        <p:nvPicPr>
          <p:cNvPr id="9" name="Picture 2" descr="C:\Documents and Settings\Vlad\Рабочий стол\8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6732240" y="2492896"/>
            <a:ext cx="1946940" cy="1875971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Vlad\Рабочий стол\колесо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276872"/>
            <a:ext cx="3134307" cy="2088232"/>
          </a:xfrm>
          <a:prstGeom prst="rect">
            <a:avLst/>
          </a:prstGeom>
          <a:noFill/>
        </p:spPr>
      </p:pic>
      <p:pic>
        <p:nvPicPr>
          <p:cNvPr id="4" name="Picture 2" descr="C:\Documents and Settings\Vlad\Рабочий стол\круг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132856"/>
            <a:ext cx="2520280" cy="2416450"/>
          </a:xfrm>
          <a:prstGeom prst="rect">
            <a:avLst/>
          </a:prstGeom>
          <a:noFill/>
        </p:spPr>
      </p:pic>
      <p:pic>
        <p:nvPicPr>
          <p:cNvPr id="5" name="Picture 3" descr="C:\Documents and Settings\Vlad\Рабочий стол\баранка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2132856"/>
            <a:ext cx="2657098" cy="2592288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635896" y="6093296"/>
            <a:ext cx="1800200" cy="60344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Найди круг.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35896" y="6021288"/>
            <a:ext cx="1820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квадрат.</a:t>
            </a:r>
            <a:endParaRPr lang="ru-RU" dirty="0"/>
          </a:p>
        </p:txBody>
      </p:sp>
      <p:pic>
        <p:nvPicPr>
          <p:cNvPr id="12290" name="Picture 2" descr="C:\Documents and Settings\Vlad\Рабочий стол\син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72616" y="260648"/>
            <a:ext cx="5715000" cy="5715000"/>
          </a:xfrm>
          <a:prstGeom prst="rect">
            <a:avLst/>
          </a:prstGeom>
          <a:noFill/>
        </p:spPr>
      </p:pic>
      <p:pic>
        <p:nvPicPr>
          <p:cNvPr id="6" name="Picture 2" descr="C:\Documents and Settings\Vlad\Рабочий стол\час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2636912"/>
            <a:ext cx="1800200" cy="1800200"/>
          </a:xfrm>
          <a:prstGeom prst="rect">
            <a:avLst/>
          </a:prstGeom>
          <a:noFill/>
        </p:spPr>
      </p:pic>
      <p:pic>
        <p:nvPicPr>
          <p:cNvPr id="7" name="Picture 3" descr="C:\Documents and Settings\Vlad\Рабочий стол\-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2708920"/>
            <a:ext cx="1656184" cy="1589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Vlad\Рабочий стол\мяч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2132856"/>
            <a:ext cx="2242685" cy="2361060"/>
          </a:xfrm>
          <a:prstGeom prst="rect">
            <a:avLst/>
          </a:prstGeom>
          <a:noFill/>
        </p:spPr>
      </p:pic>
      <p:pic>
        <p:nvPicPr>
          <p:cNvPr id="9" name="Picture 2" descr="C:\Documents and Settings\Vlad\Рабочий стол\круг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348880"/>
            <a:ext cx="2184148" cy="2094166"/>
          </a:xfrm>
          <a:prstGeom prst="rect">
            <a:avLst/>
          </a:prstGeom>
          <a:noFill/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3635896" y="6093296"/>
            <a:ext cx="1800200" cy="60344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Найди круг.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E:\Ошкино  E-mail dweolgi@yandex.ru\ВНЕКЛАССНАЯ РАБОТА\РИСУНКИ\5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52536" y="1988840"/>
            <a:ext cx="3131840" cy="2525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779912" y="6021288"/>
            <a:ext cx="1820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Найди квадрат.</a:t>
            </a:r>
            <a:endParaRPr lang="ru-RU" dirty="0"/>
          </a:p>
        </p:txBody>
      </p:sp>
      <p:pic>
        <p:nvPicPr>
          <p:cNvPr id="7" name="Picture 2" descr="C:\Documents and Settings\Vlad\Рабочий стол\ПО ЛЕСЕНКЕ\КВАДРАТ3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412776"/>
            <a:ext cx="4052868" cy="3888432"/>
          </a:xfrm>
          <a:prstGeom prst="rect">
            <a:avLst/>
          </a:prstGeom>
          <a:noFill/>
        </p:spPr>
      </p:pic>
      <p:pic>
        <p:nvPicPr>
          <p:cNvPr id="9" name="Picture 3" descr="C:\Documents and Settings\Vlad\Рабочий стол\-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420888"/>
            <a:ext cx="1869963" cy="1936526"/>
          </a:xfrm>
          <a:prstGeom prst="rect">
            <a:avLst/>
          </a:prstGeom>
          <a:noFill/>
        </p:spPr>
      </p:pic>
      <p:pic>
        <p:nvPicPr>
          <p:cNvPr id="6" name="Picture 2" descr="C:\Documents and Settings\Vlad\Рабочий стол\8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467544" y="2420888"/>
            <a:ext cx="2092499" cy="2016224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Vlad\Рабочий стол\мяч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916832"/>
            <a:ext cx="2242685" cy="2361060"/>
          </a:xfrm>
          <a:prstGeom prst="rect">
            <a:avLst/>
          </a:prstGeom>
          <a:noFill/>
        </p:spPr>
      </p:pic>
      <p:pic>
        <p:nvPicPr>
          <p:cNvPr id="9" name="Picture 2" descr="C:\Documents and Settings\Vlad\Рабочий стол\круг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2060848"/>
            <a:ext cx="2184148" cy="2094166"/>
          </a:xfrm>
          <a:prstGeom prst="rect">
            <a:avLst/>
          </a:prstGeom>
          <a:noFill/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3635896" y="6093296"/>
            <a:ext cx="1800200" cy="60344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Найди круг.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 descr="C:\Documents and Settings\Vlad\Рабочий стол\колесо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060848"/>
            <a:ext cx="3134307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97</Words>
  <Application>Microsoft Office PowerPoint</Application>
  <PresentationFormat>Экран (4:3)</PresentationFormat>
  <Paragraphs>35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З  а  н  я  т  и  е ЗАКРЕПЛЕНИЕ ЗНАНИЙ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Vlad</cp:lastModifiedBy>
  <cp:revision>51</cp:revision>
  <dcterms:modified xsi:type="dcterms:W3CDTF">2010-11-07T21:21:35Z</dcterms:modified>
</cp:coreProperties>
</file>