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1" r:id="rId3"/>
    <p:sldId id="297" r:id="rId4"/>
    <p:sldId id="303" r:id="rId5"/>
    <p:sldId id="312" r:id="rId6"/>
    <p:sldId id="313" r:id="rId7"/>
    <p:sldId id="311" r:id="rId8"/>
    <p:sldId id="308" r:id="rId9"/>
    <p:sldId id="314" r:id="rId10"/>
    <p:sldId id="315" r:id="rId11"/>
    <p:sldId id="316" r:id="rId12"/>
    <p:sldId id="305" r:id="rId13"/>
    <p:sldId id="282" r:id="rId14"/>
    <p:sldId id="309" r:id="rId15"/>
    <p:sldId id="285" r:id="rId16"/>
    <p:sldId id="283" r:id="rId17"/>
    <p:sldId id="310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polesenke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91264" cy="62646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dirty="0" smtClean="0"/>
              <a:t>З  а  </a:t>
            </a:r>
            <a:r>
              <a:rPr lang="ru-RU" sz="1600" dirty="0" err="1" smtClean="0"/>
              <a:t>н</a:t>
            </a:r>
            <a:r>
              <a:rPr lang="ru-RU" sz="1600" dirty="0" smtClean="0"/>
              <a:t>  я  т  и  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i="1" dirty="0" smtClean="0"/>
              <a:t>Рекомендации к проведению занятия: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/>
              <a:t>рассматривая картинки, говорите с малышом. Не торопитесь. Выполните столько заданий, сколько будет интересно ребёнку.</a:t>
            </a:r>
            <a:br>
              <a:rPr lang="ru-RU" sz="1800" i="1" dirty="0" smtClean="0"/>
            </a:br>
            <a:r>
              <a:rPr lang="ru-RU" sz="1800" i="1" dirty="0" smtClean="0"/>
              <a:t> </a:t>
            </a:r>
            <a:br>
              <a:rPr lang="ru-RU" sz="1800" i="1" dirty="0" smtClean="0"/>
            </a:br>
            <a:r>
              <a:rPr lang="ru-RU" sz="1200" i="1" dirty="0" smtClean="0"/>
              <a:t>Закрепление </a:t>
            </a:r>
            <a:r>
              <a:rPr lang="en-US" sz="1200" i="1" dirty="0" smtClean="0"/>
              <a:t>2</a:t>
            </a:r>
            <a:r>
              <a:rPr lang="ru-RU" sz="1200" i="1" dirty="0" smtClean="0"/>
              <a:t> – </a:t>
            </a:r>
            <a:r>
              <a:rPr lang="en-US" sz="1200" i="1" dirty="0" smtClean="0"/>
              <a:t>3</a:t>
            </a:r>
            <a:r>
              <a:rPr lang="ru-RU" sz="1200" i="1" dirty="0" smtClean="0"/>
              <a:t> раза в неделю.</a:t>
            </a:r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2060848"/>
            <a:ext cx="3960440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 О Р М А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предмета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ctr"/>
            <a:endParaRPr lang="ru-RU" sz="1600" b="1" dirty="0" smtClean="0"/>
          </a:p>
          <a:p>
            <a:pPr algn="ctr"/>
            <a:r>
              <a:rPr lang="ru-RU" sz="3600" b="1" dirty="0" smtClean="0"/>
              <a:t>ПРЯМОУГОЛЬНИК</a:t>
            </a:r>
            <a:endParaRPr lang="ru-RU" sz="3600" dirty="0"/>
          </a:p>
        </p:txBody>
      </p:sp>
      <p:pic>
        <p:nvPicPr>
          <p:cNvPr id="14" name="Picture 2" descr="C:\Documents and Settings\Vlad\Рабочий стол\тетр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3284984"/>
            <a:ext cx="1296144" cy="151216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5" name="Picture 2" descr="C:\Documents and Settings\Vlad\Рабочий стол\тел =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1440160" cy="1440160"/>
          </a:xfrm>
          <a:prstGeom prst="rect">
            <a:avLst/>
          </a:prstGeom>
          <a:noFill/>
        </p:spPr>
      </p:pic>
      <p:pic>
        <p:nvPicPr>
          <p:cNvPr id="16" name="Picture 2" descr="C:\Documents and Settings\Vlad\Рабочий стол\пластелL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1386" y="548681"/>
            <a:ext cx="1415869" cy="576064"/>
          </a:xfrm>
          <a:prstGeom prst="rect">
            <a:avLst/>
          </a:prstGeom>
          <a:noFill/>
        </p:spPr>
      </p:pic>
      <p:pic>
        <p:nvPicPr>
          <p:cNvPr id="2050" name="Picture 2" descr="C:\Documents and Settings\Vlad\Рабочий стол\пп1 копи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68560" y="3140968"/>
            <a:ext cx="2790349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Vlad\Рабочий стол\тел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908720"/>
            <a:ext cx="4536504" cy="3672408"/>
          </a:xfrm>
          <a:prstGeom prst="rect">
            <a:avLst/>
          </a:prstGeom>
          <a:noFill/>
        </p:spPr>
      </p:pic>
      <p:pic>
        <p:nvPicPr>
          <p:cNvPr id="6" name="Picture 2" descr="C:\Documents and Settings\Vlad\Рабочий стол\ПО ЛЕСЕНКЕ\КВАДРАТ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08266" y="979966"/>
            <a:ext cx="9144000" cy="36729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97934" y="5805264"/>
            <a:ext cx="30234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Поставили прямоугольник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Прямоугольник как телефон.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Documents and Settings\Vlad\Рабочий стол\пп1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6696744" cy="4176464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 descr="C:\Documents and Settings\Vlad\Рабочий стол\ПО ЛЕСЕНКЕ\КВАДРАТ3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825552" y="-1089248"/>
            <a:ext cx="4104456" cy="78123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80868" y="5373216"/>
            <a:ext cx="32420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Что это?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Прямоугольник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Прямоугольник лежит.</a:t>
            </a:r>
          </a:p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Прямоугольник как полотенце.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Vlad\Рабочий стол\тетр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772816"/>
            <a:ext cx="2240632" cy="2736304"/>
          </a:xfrm>
          <a:prstGeom prst="rect">
            <a:avLst/>
          </a:prstGeom>
          <a:noFill/>
        </p:spPr>
      </p:pic>
      <p:pic>
        <p:nvPicPr>
          <p:cNvPr id="7170" name="Picture 2" descr="C:\Documents and Settings\Vlad\Рабочий стол\ПО ЛЕСЕНКЕ\КВАДРАТ3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-1107504"/>
            <a:ext cx="4536504" cy="83529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03848" y="5589240"/>
            <a:ext cx="3312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Поставили прямоугольник.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Прямоугольник  как тетрадь.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Vlad\Рабочий стол\ПО ЛЕСЕНКЕ\КВАДРАТ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348880"/>
            <a:ext cx="4968730" cy="2232248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тетр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132856"/>
            <a:ext cx="1584176" cy="187220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347864" y="6093296"/>
            <a:ext cx="2559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прямоугольник.</a:t>
            </a:r>
            <a:endParaRPr lang="ru-RU" dirty="0"/>
          </a:p>
        </p:txBody>
      </p:sp>
      <p:pic>
        <p:nvPicPr>
          <p:cNvPr id="3074" name="Picture 2" descr="C:\Documents and Settings\Vlad\Рабочий стол\пп1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28600" y="1484784"/>
            <a:ext cx="4752528" cy="3656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Vlad\Рабочий стол\тел =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2304256" cy="2304256"/>
          </a:xfrm>
          <a:prstGeom prst="rect">
            <a:avLst/>
          </a:prstGeom>
          <a:noFill/>
        </p:spPr>
      </p:pic>
      <p:pic>
        <p:nvPicPr>
          <p:cNvPr id="8" name="Picture 2" descr="C:\Documents and Settings\Vlad\Рабочий стол\мел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204864"/>
            <a:ext cx="2413316" cy="2583904"/>
          </a:xfrm>
          <a:prstGeom prst="rect">
            <a:avLst/>
          </a:prstGeom>
          <a:noFill/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Left"/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9" name="Picture 2" descr="C:\Documents and Settings\Vlad\Рабочий стол\ПО ЛЕСЕНКЕ\КВАДРАТ3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772816"/>
            <a:ext cx="6012160" cy="266429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347864" y="6093296"/>
            <a:ext cx="2559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прямоугольник.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Vlad\Рабочий стол\син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556792"/>
            <a:ext cx="8250312" cy="3600400"/>
          </a:xfrm>
          <a:prstGeom prst="rect">
            <a:avLst/>
          </a:prstGeom>
          <a:noFill/>
        </p:spPr>
      </p:pic>
      <p:pic>
        <p:nvPicPr>
          <p:cNvPr id="8" name="Picture 2" descr="C:\Documents and Settings\Vlad\Рабочий стол\сумка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564904"/>
            <a:ext cx="2038362" cy="1584176"/>
          </a:xfrm>
          <a:prstGeom prst="rect">
            <a:avLst/>
          </a:prstGeom>
          <a:noFill/>
        </p:spPr>
      </p:pic>
      <p:pic>
        <p:nvPicPr>
          <p:cNvPr id="10" name="Picture 2" descr="C:\Documents and Settings\Vlad\Рабочий стол\пластелL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3140968"/>
            <a:ext cx="2304256" cy="93751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491880" y="6093296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прямоугольник.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Vlad\Рабочий стол\ПО ЛЕСЕНКЕ\КВАДРАТ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60648" y="1844824"/>
            <a:ext cx="6760696" cy="30243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91880" y="6093296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прямоугольник.</a:t>
            </a:r>
            <a:endParaRPr lang="ru-RU" dirty="0"/>
          </a:p>
        </p:txBody>
      </p:sp>
      <p:pic>
        <p:nvPicPr>
          <p:cNvPr id="8" name="Picture 2" descr="C:\Documents and Settings\Vlad\Рабочий стол\тел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420888"/>
            <a:ext cx="2592288" cy="1944216"/>
          </a:xfrm>
          <a:prstGeom prst="rect">
            <a:avLst/>
          </a:prstGeom>
          <a:noFill/>
        </p:spPr>
      </p:pic>
      <p:pic>
        <p:nvPicPr>
          <p:cNvPr id="11" name="Picture 2" descr="C:\Documents and Settings\Vlad\Рабочий стол\пластелL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708920"/>
            <a:ext cx="3008720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Vlad\Рабочий стол\ПО ЛЕСЕНКЕ\КВАДРАТ3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60648"/>
            <a:ext cx="3096344" cy="63093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19872" y="6021288"/>
            <a:ext cx="2559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прямоугольник.</a:t>
            </a:r>
            <a:endParaRPr lang="ru-RU" dirty="0"/>
          </a:p>
        </p:txBody>
      </p:sp>
      <p:pic>
        <p:nvPicPr>
          <p:cNvPr id="8" name="Picture 2" descr="C:\Documents and Settings\Vlad\Рабочий стол\пластелL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365910" y="2715210"/>
            <a:ext cx="3008720" cy="1411964"/>
          </a:xfrm>
          <a:prstGeom prst="rect">
            <a:avLst/>
          </a:prstGeom>
          <a:noFill/>
        </p:spPr>
      </p:pic>
      <p:pic>
        <p:nvPicPr>
          <p:cNvPr id="10" name="Picture 2" descr="C:\Documents and Settings\Vlad\Рабочий стол\мел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479593" y="1063770"/>
            <a:ext cx="4104456" cy="5234517"/>
          </a:xfrm>
          <a:prstGeom prst="rect">
            <a:avLst/>
          </a:prstGeom>
          <a:noFill/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Left"/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Занятие для малышей</a:t>
            </a:r>
            <a:endParaRPr lang="en-US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Форма предмета. Прямоугольник.</a:t>
            </a:r>
            <a:endParaRPr lang="en-US" sz="7200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Calibri" pitchFamily="34" charset="0"/>
                <a:cs typeface="Times New Roman" pitchFamily="18" charset="0"/>
              </a:rPr>
              <a:t>Автор презентации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– Петрова Ольга Юрьевна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pitchFamily="34" charset="0"/>
                <a:hlinkClick r:id="rId2"/>
              </a:rPr>
              <a:t>http://polesenke.ru/</a:t>
            </a:r>
            <a:endParaRPr lang="en-US" sz="1600" dirty="0" smtClean="0">
              <a:latin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Vlad\Рабочий стол\пп1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243408"/>
            <a:ext cx="8496944" cy="626469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5561856"/>
            <a:ext cx="5184576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Полотенце.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Хорошо вытираться полотенцем после купания.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 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Полотенце прямоугольное.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131840" y="5373216"/>
            <a:ext cx="3024336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Сумочка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Носим в сумочке продукты.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Сумочка прямоугольная.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Documents and Settings\Vlad\Рабочий стол\сумк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4381937" cy="3405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5561856"/>
            <a:ext cx="5688632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Мелок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Рисуем мелом на дорожке. Мел прямоугольный.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C:\Documents and Settings\Vlad\Рабочий стол\мел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2656"/>
            <a:ext cx="5882829" cy="5234517"/>
          </a:xfrm>
          <a:prstGeom prst="rect">
            <a:avLst/>
          </a:prstGeom>
          <a:noFill/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Left"/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Vlad\Рабочий стол\тел =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764704"/>
            <a:ext cx="4762500" cy="47625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5561856"/>
            <a:ext cx="5688632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Телевизор.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Смотрим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мультики.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Телевизор прямоугольный.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Vlad\Рабочий стол\тел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24744"/>
            <a:ext cx="4224470" cy="3168352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203848" y="5373216"/>
            <a:ext cx="3384376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Телефон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Др-др-др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… позвонил телефон.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  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Телефон прямоугольный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Vlad\Рабочий стол\тетр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052736"/>
            <a:ext cx="3816424" cy="3816424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131840" y="5373216"/>
            <a:ext cx="3024336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Тетрадь.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Пишем в тетради ручкой.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Тетрадь прямоугольная.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87824" y="5445224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Пластилин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Лепим из пластилина пирожки. </a:t>
            </a:r>
          </a:p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Пластилин прямоугольный.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074" name="Picture 2" descr="C:\Documents and Settings\Vlad\Рабочий стол\пластелL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060848"/>
            <a:ext cx="4865186" cy="1979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Vlad\Рабочий стол\пластелL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16832"/>
            <a:ext cx="3744416" cy="1800199"/>
          </a:xfrm>
          <a:prstGeom prst="rect">
            <a:avLst/>
          </a:prstGeom>
          <a:noFill/>
        </p:spPr>
      </p:pic>
      <p:pic>
        <p:nvPicPr>
          <p:cNvPr id="6" name="Picture 2" descr="C:\Documents and Settings\Vlad\Рабочий стол\ПО ЛЕСЕНКЕ\КВАДРАТ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9144000" cy="35283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95598" y="5805264"/>
            <a:ext cx="32281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Это прямоугольник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 Он лежит.</a:t>
            </a:r>
          </a:p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Прямоугольник как пластилин.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107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З  а  н  я  т  и  е           Рекомендации к проведению занятия:  рассматривая картинки, говорите с малышом. Не торопитесь. Выполните столько заданий, сколько будет интересно ребёнку.   Закрепление 2 – 3 раза в неделю.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69</cp:revision>
  <dcterms:modified xsi:type="dcterms:W3CDTF">2011-01-14T09:04:16Z</dcterms:modified>
</cp:coreProperties>
</file>