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7" r:id="rId2"/>
    <p:sldId id="280" r:id="rId3"/>
    <p:sldId id="276" r:id="rId4"/>
    <p:sldId id="272" r:id="rId5"/>
    <p:sldId id="269" r:id="rId6"/>
    <p:sldId id="270" r:id="rId7"/>
    <p:sldId id="271" r:id="rId8"/>
    <p:sldId id="281" r:id="rId9"/>
    <p:sldId id="256" r:id="rId10"/>
    <p:sldId id="283" r:id="rId11"/>
    <p:sldId id="273" r:id="rId12"/>
    <p:sldId id="279" r:id="rId13"/>
    <p:sldId id="285" r:id="rId14"/>
    <p:sldId id="286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CC00"/>
    <a:srgbClr val="33CC33"/>
    <a:srgbClr val="009900"/>
    <a:srgbClr val="3399FF"/>
    <a:srgbClr val="491CF0"/>
    <a:srgbClr val="FABEE6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728" autoAdjust="0"/>
  </p:normalViewPr>
  <p:slideViewPr>
    <p:cSldViewPr>
      <p:cViewPr varScale="1">
        <p:scale>
          <a:sx n="102" d="100"/>
          <a:sy n="102" d="100"/>
        </p:scale>
        <p:origin x="-10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5895-76E2-476A-B235-DBA1AE8ACB74}" type="datetimeFigureOut">
              <a:rPr lang="ru-RU" smtClean="0"/>
              <a:t>01.12.2010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B07A93-B003-4DF8-BCF5-746C6CF2D1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07A93-B003-4DF8-BCF5-746C6CF2D1AF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polesenke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BE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узел 7"/>
          <p:cNvSpPr/>
          <p:nvPr/>
        </p:nvSpPr>
        <p:spPr>
          <a:xfrm>
            <a:off x="539552" y="2420888"/>
            <a:ext cx="1944216" cy="1872208"/>
          </a:xfrm>
          <a:prstGeom prst="flowChartConnector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Ф О Р М А  </a:t>
            </a:r>
            <a:br>
              <a:rPr lang="ru-RU" sz="1200" b="1" dirty="0" smtClean="0">
                <a:solidFill>
                  <a:schemeClr val="bg1"/>
                </a:solidFill>
              </a:rPr>
            </a:br>
            <a:r>
              <a:rPr lang="ru-RU" sz="1200" b="1" dirty="0" smtClean="0">
                <a:solidFill>
                  <a:schemeClr val="bg1"/>
                </a:solidFill>
              </a:rPr>
              <a:t>предмета</a:t>
            </a:r>
          </a:p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КРУГ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2564904"/>
            <a:ext cx="1728192" cy="165618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Ф О Р М А  </a:t>
            </a:r>
            <a:br>
              <a:rPr lang="ru-RU" sz="1200" b="1" dirty="0" smtClean="0">
                <a:solidFill>
                  <a:schemeClr val="bg1"/>
                </a:solidFill>
              </a:rPr>
            </a:br>
            <a:r>
              <a:rPr lang="ru-RU" sz="1200" b="1" dirty="0" smtClean="0">
                <a:solidFill>
                  <a:schemeClr val="bg1"/>
                </a:solidFill>
              </a:rPr>
              <a:t>предмета</a:t>
            </a:r>
          </a:p>
          <a:p>
            <a:pPr algn="ctr"/>
            <a:endParaRPr lang="ru-RU" sz="1600" b="1" dirty="0" smtClean="0"/>
          </a:p>
          <a:p>
            <a:pPr algn="ctr"/>
            <a:r>
              <a:rPr lang="ru-RU" b="1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КВАДРАТ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203848" y="332656"/>
            <a:ext cx="2592288" cy="72008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З  а  </a:t>
            </a:r>
            <a:r>
              <a:rPr lang="ru-RU" sz="1800" dirty="0" err="1" smtClean="0"/>
              <a:t>н</a:t>
            </a:r>
            <a:r>
              <a:rPr lang="ru-RU" sz="1800" dirty="0" smtClean="0"/>
              <a:t>  я  т  и  е</a:t>
            </a:r>
            <a:br>
              <a:rPr lang="ru-RU" sz="1800" dirty="0" smtClean="0"/>
            </a:br>
            <a:r>
              <a:rPr lang="ru-RU" sz="1800" b="1" dirty="0" smtClean="0"/>
              <a:t>ЗАКРЕПЛЕНИЕ ЗНАНИЙ</a:t>
            </a:r>
            <a:br>
              <a:rPr lang="ru-RU" sz="1800" b="1" dirty="0" smtClean="0"/>
            </a:br>
            <a:endParaRPr lang="ru-RU" sz="1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5085184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Рекомендации к проведению занятия: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рассматривая картинки, говорите с малышом. Не торопитесь. Выполните столько заданий, сколько будет интересно ребёнку.</a:t>
            </a:r>
            <a:br>
              <a:rPr lang="ru-RU" i="1" dirty="0" smtClean="0"/>
            </a:br>
            <a:r>
              <a:rPr lang="ru-RU" i="1" dirty="0" smtClean="0"/>
              <a:t> </a:t>
            </a:r>
            <a:br>
              <a:rPr lang="ru-RU" i="1" dirty="0" smtClean="0"/>
            </a:br>
            <a:r>
              <a:rPr lang="ru-RU" sz="1200" i="1" dirty="0" smtClean="0"/>
              <a:t>Закрепление </a:t>
            </a:r>
            <a:r>
              <a:rPr lang="en-US" sz="1200" i="1" dirty="0" smtClean="0"/>
              <a:t>2</a:t>
            </a:r>
            <a:r>
              <a:rPr lang="ru-RU" sz="1200" i="1" dirty="0" smtClean="0"/>
              <a:t> – </a:t>
            </a:r>
            <a:r>
              <a:rPr lang="en-US" sz="1200" i="1" smtClean="0"/>
              <a:t>3</a:t>
            </a:r>
            <a:r>
              <a:rPr lang="ru-RU" sz="1200" i="1" smtClean="0"/>
              <a:t> </a:t>
            </a:r>
            <a:r>
              <a:rPr lang="ru-RU" sz="1200" i="1" dirty="0" smtClean="0"/>
              <a:t>раза в неделю.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03848" y="2924944"/>
            <a:ext cx="2952328" cy="1008112"/>
          </a:xfrm>
          <a:prstGeom prst="rect">
            <a:avLst/>
          </a:prstGeom>
          <a:solidFill>
            <a:srgbClr val="491CF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Ф О Р М А  </a:t>
            </a:r>
            <a:br>
              <a:rPr lang="ru-RU" sz="1200" b="1" dirty="0" smtClean="0">
                <a:solidFill>
                  <a:schemeClr val="bg1"/>
                </a:solidFill>
              </a:rPr>
            </a:br>
            <a:r>
              <a:rPr lang="ru-RU" sz="1200" b="1" dirty="0" smtClean="0">
                <a:solidFill>
                  <a:schemeClr val="bg1"/>
                </a:solidFill>
              </a:rPr>
              <a:t>предмета</a:t>
            </a:r>
          </a:p>
          <a:p>
            <a:pPr algn="ctr"/>
            <a:endParaRPr lang="ru-RU" sz="1600" b="1" dirty="0" smtClean="0"/>
          </a:p>
          <a:p>
            <a:pPr algn="ctr"/>
            <a:r>
              <a:rPr lang="ru-RU" b="1" dirty="0" smtClean="0"/>
              <a:t> ПРЯМОУГОЛЬНИК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07904" y="6165304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  <p:pic>
        <p:nvPicPr>
          <p:cNvPr id="8" name="Picture 2" descr="C:\Documents and Settings\Vlad\Рабочий стол\ПО ЛЕСЕНКЕ\ФОРМА ПРЕДМЕТА\КВАДРАТ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3672408" cy="3523409"/>
          </a:xfrm>
          <a:prstGeom prst="rect">
            <a:avLst/>
          </a:prstGeom>
          <a:noFill/>
        </p:spPr>
      </p:pic>
      <p:pic>
        <p:nvPicPr>
          <p:cNvPr id="9" name="Picture 2" descr="E:\Ошкино  E-mail dweolgi@yandex.ru\ВНЕКЛАССНАЯ РАБОТА\РИСУНКИ\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348880"/>
            <a:ext cx="3131840" cy="252518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 rot="5400000">
            <a:off x="5868144" y="2636912"/>
            <a:ext cx="2808312" cy="1080120"/>
          </a:xfrm>
          <a:prstGeom prst="rect">
            <a:avLst/>
          </a:prstGeom>
          <a:solidFill>
            <a:srgbClr val="FFFF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Vlad\Рабочий стол\тел =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132856"/>
            <a:ext cx="2304256" cy="230425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347864" y="6093296"/>
            <a:ext cx="2559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прямоугольник.</a:t>
            </a:r>
            <a:endParaRPr lang="ru-RU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899592" y="2492896"/>
            <a:ext cx="1584176" cy="1584176"/>
          </a:xfrm>
          <a:prstGeom prst="flowChartConnector">
            <a:avLst/>
          </a:prstGeom>
          <a:solidFill>
            <a:srgbClr val="0066FF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10800000">
            <a:off x="6228184" y="2708920"/>
            <a:ext cx="2304256" cy="1008112"/>
          </a:xfrm>
          <a:prstGeom prst="rect">
            <a:avLst/>
          </a:prstGeom>
          <a:solidFill>
            <a:srgbClr val="0066FF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3635896" y="6254552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708920"/>
            <a:ext cx="1728192" cy="1656184"/>
          </a:xfrm>
          <a:prstGeom prst="rect">
            <a:avLst/>
          </a:prstGeom>
          <a:solidFill>
            <a:srgbClr val="33CC33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6876256" y="2564904"/>
            <a:ext cx="1584176" cy="1584176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75856" y="3212976"/>
            <a:ext cx="2808312" cy="936104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3635896" y="6254552"/>
            <a:ext cx="1800200" cy="60344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квадрат.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2492896"/>
            <a:ext cx="1728192" cy="1656184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755576" y="2492896"/>
            <a:ext cx="2808312" cy="936104"/>
          </a:xfrm>
          <a:prstGeom prst="rect">
            <a:avLst/>
          </a:prstGeom>
          <a:solidFill>
            <a:srgbClr val="0066FF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3779912" y="2636912"/>
            <a:ext cx="1584176" cy="1584176"/>
          </a:xfrm>
          <a:prstGeom prst="flowChartConnector">
            <a:avLst/>
          </a:prstGeom>
          <a:solidFill>
            <a:srgbClr val="00CC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3203848" y="6254552"/>
            <a:ext cx="2808312" cy="60344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прямоугольник.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2708920"/>
            <a:ext cx="1728192" cy="1656184"/>
          </a:xfrm>
          <a:prstGeom prst="rect">
            <a:avLst/>
          </a:prstGeom>
          <a:solidFill>
            <a:srgbClr val="33CC33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6372200" y="2708920"/>
            <a:ext cx="1584176" cy="1584176"/>
          </a:xfrm>
          <a:prstGeom prst="flowChartConnector">
            <a:avLst/>
          </a:prstGeom>
          <a:solidFill>
            <a:srgbClr val="00CC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3212976"/>
            <a:ext cx="2808312" cy="936104"/>
          </a:xfrm>
          <a:prstGeom prst="rect">
            <a:avLst/>
          </a:prstGeom>
          <a:solidFill>
            <a:srgbClr val="00CC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BE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764705"/>
            <a:ext cx="7848872" cy="5286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Занятие </a:t>
            </a:r>
            <a:endParaRPr lang="en-US" sz="14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для малышей</a:t>
            </a:r>
            <a:endParaRPr lang="en-US" sz="14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Форма</a:t>
            </a:r>
            <a:r>
              <a:rPr lang="en-US" sz="5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предмета</a:t>
            </a:r>
            <a:r>
              <a:rPr lang="ru-RU" sz="5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en-US" sz="5400" b="1" dirty="0" smtClean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8542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Круг</a:t>
            </a:r>
            <a:r>
              <a:rPr lang="ru-RU" sz="3200" b="1" dirty="0" smtClean="0">
                <a:solidFill>
                  <a:srgbClr val="08542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Квадрат.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8542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Прямоугольник. </a:t>
            </a:r>
            <a:r>
              <a:rPr lang="ru-RU" sz="3200" b="1" dirty="0" smtClean="0">
                <a:solidFill>
                  <a:srgbClr val="08542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20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05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05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05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05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05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Calibri" pitchFamily="34" charset="0"/>
                <a:cs typeface="Times New Roman" pitchFamily="18" charset="0"/>
              </a:rPr>
              <a:t>Автор презентации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– Петрова Ольга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Юрьевна</a:t>
            </a:r>
            <a:endParaRPr lang="en-US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pitchFamily="34" charset="0"/>
                <a:hlinkClick r:id="rId2"/>
              </a:rPr>
              <a:t>http://polesenke.ru/</a:t>
            </a:r>
            <a:endParaRPr lang="en-US" sz="1600" dirty="0" smtClean="0">
              <a:latin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9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5896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2492896"/>
            <a:ext cx="1728192" cy="1656184"/>
          </a:xfrm>
          <a:prstGeom prst="rect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Picture 2" descr="C:\Documents and Settings\Vlad\Рабочий стол\яблоко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348880"/>
            <a:ext cx="1949894" cy="1926711"/>
          </a:xfrm>
          <a:prstGeom prst="rect">
            <a:avLst/>
          </a:prstGeom>
          <a:noFill/>
        </p:spPr>
      </p:pic>
      <p:pic>
        <p:nvPicPr>
          <p:cNvPr id="13" name="Picture 2" descr="C:\Documents and Settings\Vlad\Рабочий стол\тел =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348880"/>
            <a:ext cx="216024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23928" y="6021288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руг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3851920" y="2708920"/>
            <a:ext cx="1584176" cy="1584176"/>
          </a:xfrm>
          <a:prstGeom prst="flowChartConnector">
            <a:avLst/>
          </a:prstGeom>
          <a:solidFill>
            <a:srgbClr val="0066FF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Picture 2" descr="C:\Documents and Settings\Vlad\Рабочий стол\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780928"/>
            <a:ext cx="1510071" cy="144016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13" name="Picture 2" descr="C:\Documents and Settings\Vlad\Рабочий стол\пластелL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068960"/>
            <a:ext cx="2477769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47864" y="6093296"/>
            <a:ext cx="2559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прямоугольник.</a:t>
            </a:r>
            <a:endParaRPr lang="ru-RU" dirty="0"/>
          </a:p>
        </p:txBody>
      </p:sp>
      <p:pic>
        <p:nvPicPr>
          <p:cNvPr id="12" name="Picture 3" descr="C:\Documents and Settings\Vlad\Рабочий стол\-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564904"/>
            <a:ext cx="1656184" cy="158993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012160" y="2924944"/>
            <a:ext cx="2520280" cy="936104"/>
          </a:xfrm>
          <a:prstGeom prst="rect">
            <a:avLst/>
          </a:prstGeom>
          <a:solidFill>
            <a:srgbClr val="00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2" descr="C:\Documents and Settings\Vlad\Рабочий стол\мяч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76872"/>
            <a:ext cx="2242685" cy="2361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5896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  <p:pic>
        <p:nvPicPr>
          <p:cNvPr id="6" name="Picture 2" descr="C:\Documents and Settings\Vlad\Рабочий стол\час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08920"/>
            <a:ext cx="1800200" cy="1800200"/>
          </a:xfrm>
          <a:prstGeom prst="rect">
            <a:avLst/>
          </a:prstGeom>
          <a:noFill/>
        </p:spPr>
      </p:pic>
      <p:pic>
        <p:nvPicPr>
          <p:cNvPr id="7" name="Picture 3" descr="C:\Documents and Settings\Vlad\Рабочий стол\-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708920"/>
            <a:ext cx="1656184" cy="1589937"/>
          </a:xfrm>
          <a:prstGeom prst="rect">
            <a:avLst/>
          </a:prstGeom>
          <a:noFill/>
        </p:spPr>
      </p:pic>
      <p:pic>
        <p:nvPicPr>
          <p:cNvPr id="8" name="Picture 2" descr="C:\Documents and Settings\Vlad\Рабочий стол\ПО ЛЕСЕНКЕ\ФОРМА ПРЕДМЕТА\КВАДРАТ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772816"/>
            <a:ext cx="3672408" cy="3523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Ошкино  E-mail dweolgi@yandex.ru\ВНЕКЛАССНАЯ РАБОТА\РИСУНКИ\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988840"/>
            <a:ext cx="3131840" cy="25251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6021288"/>
            <a:ext cx="1453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круг.</a:t>
            </a:r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755576" y="2492896"/>
            <a:ext cx="1800200" cy="1728192"/>
          </a:xfrm>
          <a:prstGeom prst="flowChartConnector">
            <a:avLst/>
          </a:prstGeom>
          <a:solidFill>
            <a:srgbClr val="00CC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Picture 2" descr="C:\Documents and Settings\Vlad\Рабочий стол\КРуг пуговица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492896"/>
            <a:ext cx="187220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Vlad\Рабочий стол\сумка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564904"/>
            <a:ext cx="2038362" cy="158417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275856" y="6093296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прямоугольник.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3140968"/>
            <a:ext cx="2664296" cy="936104"/>
          </a:xfrm>
          <a:prstGeom prst="rect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2" descr="C:\Documents and Settings\Vlad\Рабочий стол\тел =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348880"/>
            <a:ext cx="216024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347864" y="6093296"/>
            <a:ext cx="3014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ещё прямоугольник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dirty="0"/>
          </a:p>
        </p:txBody>
      </p:sp>
      <p:pic>
        <p:nvPicPr>
          <p:cNvPr id="6" name="Picture 2" descr="C:\Documents and Settings\Vlad\Рабочий стол\тел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72816"/>
            <a:ext cx="3936436" cy="29523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5400000">
            <a:off x="3239852" y="2672916"/>
            <a:ext cx="2808312" cy="1152128"/>
          </a:xfrm>
          <a:prstGeom prst="rect">
            <a:avLst/>
          </a:prstGeom>
          <a:solidFill>
            <a:srgbClr val="0066FF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Picture 2" descr="C:\Documents and Settings\Vlad\Рабочий стол\пластелL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843025" y="2518015"/>
            <a:ext cx="2808312" cy="1317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узел 2"/>
          <p:cNvSpPr/>
          <p:nvPr/>
        </p:nvSpPr>
        <p:spPr>
          <a:xfrm>
            <a:off x="3419872" y="2420888"/>
            <a:ext cx="1800200" cy="1800200"/>
          </a:xfrm>
          <a:prstGeom prst="flowChartConnector">
            <a:avLst/>
          </a:prstGeom>
          <a:solidFill>
            <a:srgbClr val="33CC3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2" descr="C:\Documents and Settings\Vlad\Рабочий стол\яблоко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420888"/>
            <a:ext cx="1949894" cy="192671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44208" y="2492896"/>
            <a:ext cx="1728192" cy="1656184"/>
          </a:xfrm>
          <a:prstGeom prst="rect">
            <a:avLst/>
          </a:prstGeom>
          <a:solidFill>
            <a:srgbClr val="33CC33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6165304"/>
            <a:ext cx="1453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круг.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99</Words>
  <Application>Microsoft Office PowerPoint</Application>
  <PresentationFormat>Экран (4:3)</PresentationFormat>
  <Paragraphs>43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З  а  н  я  т  и  е ЗАКРЕПЛЕНИЕ ЗНАНИЙ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З  а  н  я  т  и  е ЗАКРЕПЛЕНИЕ ЗНАНИЙ </dc:title>
  <cp:lastModifiedBy>Vlad</cp:lastModifiedBy>
  <cp:revision>18</cp:revision>
  <dcterms:modified xsi:type="dcterms:W3CDTF">2010-12-01T11:42:14Z</dcterms:modified>
</cp:coreProperties>
</file>