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18" r:id="rId3"/>
    <p:sldId id="322" r:id="rId4"/>
    <p:sldId id="316" r:id="rId5"/>
    <p:sldId id="325" r:id="rId6"/>
    <p:sldId id="317" r:id="rId7"/>
    <p:sldId id="323" r:id="rId8"/>
    <p:sldId id="319" r:id="rId9"/>
    <p:sldId id="324" r:id="rId10"/>
    <p:sldId id="282" r:id="rId11"/>
    <p:sldId id="283" r:id="rId12"/>
    <p:sldId id="320" r:id="rId13"/>
    <p:sldId id="309" r:id="rId14"/>
    <p:sldId id="29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99"/>
    <a:srgbClr val="FFCC66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polesenke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91264" cy="6264696"/>
          </a:xfrm>
        </p:spPr>
        <p:txBody>
          <a:bodyPr>
            <a:norm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З  а  </a:t>
            </a:r>
            <a:r>
              <a:rPr lang="ru-RU" sz="1600" dirty="0" err="1" smtClean="0"/>
              <a:t>н</a:t>
            </a:r>
            <a:r>
              <a:rPr lang="ru-RU" sz="1600" dirty="0" smtClean="0"/>
              <a:t>  я  т  и  е</a:t>
            </a:r>
            <a:r>
              <a:rPr lang="en-US" sz="16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i="1" dirty="0" smtClean="0"/>
              <a:t>Рекомендации к проведению занятия: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i="1" dirty="0" smtClean="0"/>
              <a:t>рассматривая картинки, говорите с малышом. Не торопитесь. Выполните столько заданий, сколько будет интересно ребёнку.</a:t>
            </a:r>
            <a:br>
              <a:rPr lang="ru-RU" sz="1800" i="1" dirty="0" smtClean="0"/>
            </a:br>
            <a:r>
              <a:rPr lang="ru-RU" sz="1800" i="1" dirty="0" smtClean="0"/>
              <a:t> </a:t>
            </a:r>
            <a:br>
              <a:rPr lang="ru-RU" sz="1800" i="1" dirty="0" smtClean="0"/>
            </a:br>
            <a:r>
              <a:rPr lang="ru-RU" sz="1200" i="1" dirty="0" smtClean="0"/>
              <a:t>Закрепление </a:t>
            </a:r>
            <a:r>
              <a:rPr lang="en-US" sz="1200" i="1" dirty="0" smtClean="0"/>
              <a:t>2</a:t>
            </a:r>
            <a:r>
              <a:rPr lang="ru-RU" sz="1200" i="1" dirty="0" smtClean="0"/>
              <a:t> – </a:t>
            </a:r>
            <a:r>
              <a:rPr lang="en-US" sz="1200" i="1" dirty="0" smtClean="0"/>
              <a:t>3</a:t>
            </a:r>
            <a:r>
              <a:rPr lang="ru-RU" sz="1200" i="1" dirty="0" smtClean="0"/>
              <a:t> раза в неделю.</a:t>
            </a:r>
            <a:endParaRPr lang="ru-RU" sz="1200" dirty="0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123728" y="1484784"/>
            <a:ext cx="4824536" cy="31683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 О Р М А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предмета</a:t>
            </a:r>
          </a:p>
          <a:p>
            <a:pPr algn="ctr"/>
            <a:endParaRPr lang="ru-RU" sz="1600" b="1" dirty="0" smtClean="0"/>
          </a:p>
          <a:p>
            <a:pPr algn="ctr"/>
            <a:endParaRPr lang="ru-RU" sz="1600" b="1" dirty="0" smtClean="0"/>
          </a:p>
          <a:p>
            <a:pPr algn="ctr"/>
            <a:r>
              <a:rPr lang="ru-RU" sz="2800" b="1" dirty="0" smtClean="0"/>
              <a:t>ТРЕУГОЛЬНИК</a:t>
            </a:r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dirty="0"/>
          </a:p>
        </p:txBody>
      </p:sp>
      <p:pic>
        <p:nvPicPr>
          <p:cNvPr id="9" name="Picture 3" descr="C:\Documents and Settings\Vlad\Рабочий стол\пирамидка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637" y="3717032"/>
            <a:ext cx="1204124" cy="1368152"/>
          </a:xfrm>
          <a:prstGeom prst="rect">
            <a:avLst/>
          </a:prstGeom>
          <a:noFill/>
        </p:spPr>
      </p:pic>
      <p:pic>
        <p:nvPicPr>
          <p:cNvPr id="14" name="Picture 2" descr="C:\Documents and Settings\Vlad\Рабочий стол\ёлкаа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3645024"/>
            <a:ext cx="1076197" cy="1246992"/>
          </a:xfrm>
          <a:prstGeom prst="rect">
            <a:avLst/>
          </a:prstGeom>
          <a:noFill/>
        </p:spPr>
      </p:pic>
      <p:pic>
        <p:nvPicPr>
          <p:cNvPr id="15" name="Picture 2" descr="C:\Documents and Settings\Vlad\Рабочий стол\сыр 3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260648"/>
            <a:ext cx="2123164" cy="1216981"/>
          </a:xfrm>
          <a:prstGeom prst="rect">
            <a:avLst/>
          </a:prstGeom>
          <a:noFill/>
        </p:spPr>
      </p:pic>
      <p:pic>
        <p:nvPicPr>
          <p:cNvPr id="16" name="Picture 2" descr="C:\Documents and Settings\Vlad\Рабочий стол\платок копия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056896">
            <a:off x="-276930" y="104723"/>
            <a:ext cx="1843374" cy="1111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779912" y="6021288"/>
            <a:ext cx="2258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треугольник.</a:t>
            </a:r>
            <a:endParaRPr lang="ru-RU" dirty="0"/>
          </a:p>
        </p:txBody>
      </p:sp>
      <p:pic>
        <p:nvPicPr>
          <p:cNvPr id="8" name="Picture 2" descr="C:\Documents and Settings\Vlad\Рабочий стол\ёлкаа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2314228" cy="2809473"/>
          </a:xfrm>
          <a:prstGeom prst="rect">
            <a:avLst/>
          </a:prstGeom>
          <a:noFill/>
        </p:spPr>
      </p:pic>
      <p:pic>
        <p:nvPicPr>
          <p:cNvPr id="9" name="Picture 3" descr="C:\Documents and Settings\Vlad\Рабочий стол\пирамидка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204864"/>
            <a:ext cx="2298765" cy="2611906"/>
          </a:xfrm>
          <a:prstGeom prst="rect">
            <a:avLst/>
          </a:prstGeom>
          <a:noFill/>
        </p:spPr>
      </p:pic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3347864" y="2348880"/>
            <a:ext cx="2592288" cy="2376264"/>
          </a:xfrm>
          <a:prstGeom prst="triangle">
            <a:avLst>
              <a:gd name="adj" fmla="val 50000"/>
            </a:avLst>
          </a:prstGeom>
          <a:solidFill>
            <a:srgbClr val="00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79912" y="6021288"/>
            <a:ext cx="2258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треугольник.</a:t>
            </a:r>
            <a:endParaRPr lang="ru-RU" dirty="0"/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6228184" y="2348880"/>
            <a:ext cx="2376264" cy="1944216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2" descr="C:\Documents and Settings\Vlad\Рабочий стол\сыр 3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612576" y="2420888"/>
            <a:ext cx="4067944" cy="2187545"/>
          </a:xfrm>
          <a:prstGeom prst="rect">
            <a:avLst/>
          </a:prstGeom>
          <a:noFill/>
        </p:spPr>
      </p:pic>
      <p:pic>
        <p:nvPicPr>
          <p:cNvPr id="11" name="Picture 2" descr="C:\Documents and Settings\Vlad\Рабочий стол\платок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420888"/>
            <a:ext cx="3600400" cy="2170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3491880" y="5750496"/>
            <a:ext cx="2376264" cy="11075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Найди треугольник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395536" y="1988840"/>
            <a:ext cx="2304256" cy="2088232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Picture 2" descr="C:\Documents and Settings\Vlad\Рабочий стол\ёлкаа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412776"/>
            <a:ext cx="2314228" cy="2809473"/>
          </a:xfrm>
          <a:prstGeom prst="rect">
            <a:avLst/>
          </a:prstGeom>
          <a:noFill/>
        </p:spPr>
      </p:pic>
      <p:pic>
        <p:nvPicPr>
          <p:cNvPr id="9" name="Picture 2" descr="C:\Documents and Settings\Vlad\Рабочий стол\треуг МОРКОВЬ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275986">
            <a:off x="5981355" y="2053945"/>
            <a:ext cx="3984937" cy="3692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63888" y="6093296"/>
            <a:ext cx="2258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треугольник.</a:t>
            </a:r>
            <a:endParaRPr lang="ru-RU" dirty="0"/>
          </a:p>
        </p:txBody>
      </p:sp>
      <p:pic>
        <p:nvPicPr>
          <p:cNvPr id="7" name="Picture 3" descr="C:\Documents and Settings\Vlad\Рабочий стол\пирамидка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2298765" cy="2611906"/>
          </a:xfrm>
          <a:prstGeom prst="rect">
            <a:avLst/>
          </a:prstGeom>
          <a:noFill/>
        </p:spPr>
      </p:pic>
      <p:pic>
        <p:nvPicPr>
          <p:cNvPr id="8" name="Picture 2" descr="C:\Documents and Settings\Vlad\Рабочий стол\сыр 3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08104" y="2636912"/>
            <a:ext cx="4067944" cy="2187545"/>
          </a:xfrm>
          <a:prstGeom prst="rect">
            <a:avLst/>
          </a:prstGeom>
          <a:noFill/>
        </p:spPr>
      </p:pic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3275856" y="2348880"/>
            <a:ext cx="2448272" cy="2016224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340768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Занятие</a:t>
            </a:r>
            <a:endParaRPr lang="en-US" sz="14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для малышей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Форма предмета. Треугольник.</a:t>
            </a:r>
            <a:endParaRPr lang="en-US" sz="7200" spc="3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Calibri" pitchFamily="34" charset="0"/>
                <a:cs typeface="Times New Roman" pitchFamily="18" charset="0"/>
              </a:rPr>
              <a:t>Автор презентации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– Петрова Ольга Юрьевна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pitchFamily="34" charset="0"/>
                <a:hlinkClick r:id="rId2"/>
              </a:rPr>
              <a:t>http://polesenke.ru/</a:t>
            </a:r>
            <a:endParaRPr lang="en-US" sz="1600" dirty="0" smtClean="0">
              <a:latin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Vlad\Рабочий стол\сыр 3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7307740" cy="418874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483768" y="5561856"/>
            <a:ext cx="5400600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Сыр.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Любим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есть сыр.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Кусочек сыра треугольной формы.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Vlad\Рабочий стол\платок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7047148" cy="42484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63688" y="5661248"/>
            <a:ext cx="6480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Что это?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Платочек.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Завяжем платочек куколке на головку. Платочек треугольный.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259632" y="332656"/>
            <a:ext cx="6768752" cy="3024336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691680" y="3356992"/>
            <a:ext cx="5904656" cy="2016224"/>
          </a:xfrm>
          <a:prstGeom prst="rect">
            <a:avLst/>
          </a:prstGeom>
          <a:solidFill>
            <a:srgbClr val="CCFF99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perspectiveFront"/>
            <a:lightRig rig="threePt" dir="t"/>
          </a:scene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211960" y="4005064"/>
            <a:ext cx="864096" cy="864096"/>
          </a:xfrm>
          <a:prstGeom prst="rect">
            <a:avLst/>
          </a:prstGeom>
          <a:ln>
            <a:headEnd/>
            <a:tailEnd/>
          </a:ln>
          <a:effectLst>
            <a:glow rad="101600">
              <a:schemeClr val="accent3">
                <a:lumMod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211960" y="429309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4355976" y="458112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1"/>
          <p:cNvSpPr txBox="1">
            <a:spLocks/>
          </p:cNvSpPr>
          <p:nvPr/>
        </p:nvSpPr>
        <p:spPr>
          <a:xfrm>
            <a:off x="2267744" y="5750496"/>
            <a:ext cx="5256584" cy="11075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Домик.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У домика большая крыша. Крыша треугольная.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Vlad\Рабочий стол\треуг МОРКОВЬ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-2043608"/>
            <a:ext cx="7272808" cy="7272808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267744" y="5750496"/>
            <a:ext cx="5760640" cy="11075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Морковка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Морковка вкусная, хрустящая.  Морковка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треугольная.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Vlad\Рабочий стол\ёлкаа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2656"/>
            <a:ext cx="4474468" cy="51845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07704" y="5661248"/>
            <a:ext cx="6336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Что это?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Ёлочка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Ёлочка колючая. Выросла в лесу. Ёлочка треугольной формы.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Vlad\Рабочий стол\ёлкаа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052736"/>
            <a:ext cx="4042420" cy="4320479"/>
          </a:xfrm>
          <a:prstGeom prst="rect">
            <a:avLst/>
          </a:prstGeom>
          <a:noFill/>
        </p:spPr>
      </p:pic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2627784" y="836712"/>
            <a:ext cx="4176464" cy="4464496"/>
          </a:xfrm>
          <a:prstGeom prst="triangle">
            <a:avLst>
              <a:gd name="adj" fmla="val 50000"/>
            </a:avLst>
          </a:prstGeom>
          <a:solidFill>
            <a:srgbClr val="00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5877272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Это треугольник.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Треугольник как елочка.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Vlad\Рабочий стол\пирамидка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4664"/>
            <a:ext cx="4309497" cy="4896544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131840" y="5561856"/>
            <a:ext cx="4104456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Пирамидка.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Собираем и разбираем пирамидку.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   Пирамидка треугольной формы.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Vlad\Рабочий стол\пирамидка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268760"/>
            <a:ext cx="3661425" cy="3960440"/>
          </a:xfrm>
          <a:prstGeom prst="rect">
            <a:avLst/>
          </a:prstGeom>
          <a:noFill/>
        </p:spPr>
      </p:pic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2627784" y="1124744"/>
            <a:ext cx="4104456" cy="396044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03848" y="5822504"/>
            <a:ext cx="3240360" cy="10354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Треугольник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Треугольник как пирамидка.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70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З  а  н  я  т  и  е            Рекомендации к проведению занятия:  рассматривая картинки, говорите с малышом. Не торопитесь. Выполните столько заданий, сколько будет интересно ребёнку.   Закрепление 2 – 3 раза в неделю.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Vlad</cp:lastModifiedBy>
  <cp:revision>82</cp:revision>
  <dcterms:modified xsi:type="dcterms:W3CDTF">2010-11-04T23:19:53Z</dcterms:modified>
</cp:coreProperties>
</file>