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9" r:id="rId2"/>
    <p:sldId id="314" r:id="rId3"/>
    <p:sldId id="311" r:id="rId4"/>
    <p:sldId id="312" r:id="rId5"/>
    <p:sldId id="316" r:id="rId6"/>
    <p:sldId id="304" r:id="rId7"/>
    <p:sldId id="313" r:id="rId8"/>
    <p:sldId id="317" r:id="rId9"/>
    <p:sldId id="282" r:id="rId10"/>
    <p:sldId id="320" r:id="rId11"/>
    <p:sldId id="318" r:id="rId12"/>
    <p:sldId id="319" r:id="rId13"/>
    <p:sldId id="321" r:id="rId14"/>
    <p:sldId id="29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20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polesenke.ru/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91264" cy="6264696"/>
          </a:xfrm>
        </p:spPr>
        <p:txBody>
          <a:bodyPr>
            <a:normAutofit/>
          </a:bodyPr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1600" dirty="0" smtClean="0"/>
              <a:t>З  а  </a:t>
            </a:r>
            <a:r>
              <a:rPr lang="ru-RU" sz="1600" dirty="0" err="1" smtClean="0"/>
              <a:t>н</a:t>
            </a:r>
            <a:r>
              <a:rPr lang="ru-RU" sz="1600" dirty="0" smtClean="0"/>
              <a:t>  я  т  и  е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  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1800" b="1" i="1" dirty="0" smtClean="0"/>
              <a:t>Рекомендации к проведению занятия: 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i="1" dirty="0" smtClean="0"/>
              <a:t>рассматривая картинки, говорите с малышом. Не торопитесь. Выполните столько заданий, сколько будет интересно ребёнку.</a:t>
            </a:r>
            <a:br>
              <a:rPr lang="ru-RU" sz="1800" i="1" dirty="0" smtClean="0"/>
            </a:br>
            <a:r>
              <a:rPr lang="ru-RU" sz="1800" i="1" dirty="0" smtClean="0"/>
              <a:t> </a:t>
            </a:r>
            <a:br>
              <a:rPr lang="ru-RU" sz="1800" i="1" dirty="0" smtClean="0"/>
            </a:br>
            <a:r>
              <a:rPr lang="ru-RU" sz="1200" i="1" dirty="0" smtClean="0"/>
              <a:t>Закрепление</a:t>
            </a:r>
            <a:r>
              <a:rPr lang="en-US" sz="1200" i="1" dirty="0" smtClean="0"/>
              <a:t> 2 </a:t>
            </a:r>
            <a:r>
              <a:rPr lang="ru-RU" sz="1200" i="1" dirty="0" smtClean="0"/>
              <a:t>– </a:t>
            </a:r>
            <a:r>
              <a:rPr lang="en-US" sz="1200" i="1" dirty="0" smtClean="0"/>
              <a:t>3</a:t>
            </a:r>
            <a:r>
              <a:rPr lang="ru-RU" sz="1200" i="1" dirty="0" smtClean="0"/>
              <a:t> раза в неделю.</a:t>
            </a:r>
            <a:endParaRPr lang="ru-RU" sz="1200" dirty="0"/>
          </a:p>
        </p:txBody>
      </p:sp>
      <p:sp>
        <p:nvSpPr>
          <p:cNvPr id="14" name="Овал 13"/>
          <p:cNvSpPr/>
          <p:nvPr/>
        </p:nvSpPr>
        <p:spPr>
          <a:xfrm>
            <a:off x="2771800" y="1988840"/>
            <a:ext cx="3600400" cy="21602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 smtClean="0"/>
          </a:p>
          <a:p>
            <a:pPr algn="ctr"/>
            <a:r>
              <a:rPr lang="ru-RU" b="1" dirty="0" smtClean="0">
                <a:solidFill>
                  <a:schemeClr val="tx1"/>
                </a:solidFill>
              </a:rPr>
              <a:t>Ф О Р М А </a:t>
            </a:r>
          </a:p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предмета</a:t>
            </a:r>
          </a:p>
          <a:p>
            <a:pPr algn="ctr"/>
            <a:endParaRPr lang="en-US" sz="1600" b="1" dirty="0" smtClean="0"/>
          </a:p>
          <a:p>
            <a:pPr algn="ctr"/>
            <a:r>
              <a:rPr lang="ru-RU" sz="4800" b="1" dirty="0" smtClean="0"/>
              <a:t>ОВАЛ </a:t>
            </a:r>
          </a:p>
          <a:p>
            <a:pPr algn="ctr"/>
            <a:endParaRPr lang="ru-RU" dirty="0"/>
          </a:p>
        </p:txBody>
      </p:sp>
      <p:pic>
        <p:nvPicPr>
          <p:cNvPr id="9" name="Picture 2" descr="C:\Documents and Settings\Vlad\Рабочий стол\шарf копия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1440160" cy="2045552"/>
          </a:xfrm>
          <a:prstGeom prst="rect">
            <a:avLst/>
          </a:prstGeom>
          <a:noFill/>
        </p:spPr>
      </p:pic>
      <p:pic>
        <p:nvPicPr>
          <p:cNvPr id="13" name="Picture 2" descr="C:\Documents and Settings\Vlad\Рабочий стол\baton копия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436844">
            <a:off x="191973" y="3501963"/>
            <a:ext cx="1997095" cy="1497821"/>
          </a:xfrm>
          <a:prstGeom prst="rect">
            <a:avLst/>
          </a:prstGeom>
          <a:noFill/>
        </p:spPr>
      </p:pic>
      <p:pic>
        <p:nvPicPr>
          <p:cNvPr id="15" name="Picture 2" descr="C:\Documents and Settings\Vlad\Рабочий стол\огур копия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289392">
            <a:off x="6603119" y="3575652"/>
            <a:ext cx="2224753" cy="1289746"/>
          </a:xfrm>
          <a:prstGeom prst="rect">
            <a:avLst/>
          </a:prstGeom>
          <a:noFill/>
        </p:spPr>
      </p:pic>
      <p:pic>
        <p:nvPicPr>
          <p:cNvPr id="16" name="Picture 2" descr="C:\Documents and Settings\Vlad\Рабочий стол\ЗЕРК-m копия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0800000">
            <a:off x="7092280" y="260648"/>
            <a:ext cx="1803260" cy="19442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Documents and Settings\Vlad\Рабочий стол\зел овал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3408"/>
            <a:ext cx="9685584" cy="792088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779912" y="6021288"/>
            <a:ext cx="15119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- Найди овал.</a:t>
            </a:r>
            <a:endParaRPr lang="ru-RU" dirty="0"/>
          </a:p>
        </p:txBody>
      </p:sp>
      <p:pic>
        <p:nvPicPr>
          <p:cNvPr id="10" name="Picture 2" descr="C:\Documents and Settings\Vlad\Рабочий стол\шарf копия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556792"/>
            <a:ext cx="2332055" cy="3312368"/>
          </a:xfrm>
          <a:prstGeom prst="rect">
            <a:avLst/>
          </a:prstGeom>
          <a:noFill/>
        </p:spPr>
      </p:pic>
      <p:pic>
        <p:nvPicPr>
          <p:cNvPr id="12" name="Picture 4" descr="C:\Documents and Settings\Vlad\Рабочий стол\lemon копия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2060848"/>
            <a:ext cx="2770445" cy="23949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Vlad\Рабочий стол\овал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0"/>
            <a:ext cx="9144000" cy="7608888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779912" y="6021288"/>
            <a:ext cx="15119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- Найди овал.</a:t>
            </a:r>
            <a:endParaRPr lang="ru-RU" dirty="0"/>
          </a:p>
        </p:txBody>
      </p:sp>
      <p:pic>
        <p:nvPicPr>
          <p:cNvPr id="8" name="Picture 2" descr="C:\Documents and Settings\Vlad\Рабочий стол\ЗЕРК-m копия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>
            <a:off x="6133484" y="1628800"/>
            <a:ext cx="2738284" cy="2952328"/>
          </a:xfrm>
          <a:prstGeom prst="rect">
            <a:avLst/>
          </a:prstGeom>
          <a:noFill/>
        </p:spPr>
      </p:pic>
      <p:pic>
        <p:nvPicPr>
          <p:cNvPr id="9" name="Picture 2" descr="C:\Documents and Settings\Vlad\Рабочий стол\baton копия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436844">
            <a:off x="285777" y="2275024"/>
            <a:ext cx="2972966" cy="22297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779912" y="6021288"/>
            <a:ext cx="15119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- Найди овал.</a:t>
            </a:r>
            <a:endParaRPr lang="ru-RU" dirty="0"/>
          </a:p>
        </p:txBody>
      </p:sp>
      <p:pic>
        <p:nvPicPr>
          <p:cNvPr id="6" name="Picture 2" descr="C:\Documents and Settings\Vlad\Рабочий стол\огур копия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289392">
            <a:off x="-28270" y="2356653"/>
            <a:ext cx="3139715" cy="1820173"/>
          </a:xfrm>
          <a:prstGeom prst="rect">
            <a:avLst/>
          </a:prstGeom>
          <a:noFill/>
        </p:spPr>
      </p:pic>
      <p:pic>
        <p:nvPicPr>
          <p:cNvPr id="11" name="Picture 4" descr="C:\Documents and Settings\Vlad\Рабочий стол\lemon копия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1988840"/>
            <a:ext cx="2698438" cy="2332747"/>
          </a:xfrm>
          <a:prstGeom prst="rect">
            <a:avLst/>
          </a:prstGeom>
          <a:noFill/>
        </p:spPr>
      </p:pic>
      <p:pic>
        <p:nvPicPr>
          <p:cNvPr id="9218" name="Picture 2" descr="C:\Documents and Settings\Vlad\Рабочий стол\Желт овал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07904" y="-198784"/>
            <a:ext cx="8269618" cy="70567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Vlad\Рабочий стол\овал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0"/>
            <a:ext cx="7848872" cy="7608888"/>
          </a:xfrm>
          <a:prstGeom prst="rect">
            <a:avLst/>
          </a:prstGeom>
          <a:noFill/>
        </p:spPr>
      </p:pic>
      <p:pic>
        <p:nvPicPr>
          <p:cNvPr id="10" name="Picture 2" descr="C:\Documents and Settings\Vlad\Рабочий стол\зел овал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3262412" y="-490611"/>
            <a:ext cx="6597354" cy="7578577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779912" y="6021288"/>
            <a:ext cx="15119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- Найди овал.</a:t>
            </a:r>
            <a:endParaRPr lang="ru-RU" dirty="0"/>
          </a:p>
        </p:txBody>
      </p:sp>
      <p:pic>
        <p:nvPicPr>
          <p:cNvPr id="6" name="Picture 2" descr="C:\Documents and Settings\Vlad\Рабочий стол\огур копия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289392">
            <a:off x="-28270" y="2356653"/>
            <a:ext cx="3139715" cy="18201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340768"/>
            <a:ext cx="8280920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spc="3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Занятие для малышей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72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Форма предмета. Овал.</a:t>
            </a:r>
            <a:endParaRPr lang="en-US" sz="7200" spc="300" dirty="0" smtClean="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000" b="1" dirty="0" smtClean="0">
              <a:solidFill>
                <a:schemeClr val="tx1">
                  <a:lumMod val="95000"/>
                  <a:lumOff val="5000"/>
                </a:schemeClr>
              </a:solidFill>
              <a:ea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US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US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Calibri" pitchFamily="34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latin typeface="Calibri" pitchFamily="34" charset="0"/>
                <a:cs typeface="Times New Roman" pitchFamily="18" charset="0"/>
              </a:rPr>
              <a:t>Автор презентации</a:t>
            </a:r>
            <a:r>
              <a:rPr lang="ru-RU" dirty="0" smtClean="0">
                <a:latin typeface="Calibri" pitchFamily="34" charset="0"/>
                <a:cs typeface="Times New Roman" pitchFamily="18" charset="0"/>
              </a:rPr>
              <a:t> – Петрова Ольга Юрьевна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Calibri" pitchFamily="34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latin typeface="Arial" pitchFamily="34" charset="0"/>
                <a:hlinkClick r:id="rId2"/>
              </a:rPr>
              <a:t>http://polesenke.ru/</a:t>
            </a:r>
            <a:endParaRPr lang="en-US" sz="1600" dirty="0" smtClean="0">
              <a:latin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1600" b="1" dirty="0" smtClean="0">
              <a:solidFill>
                <a:schemeClr val="accent2">
                  <a:lumMod val="50000"/>
                </a:schemeClr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Vlad\Рабочий стол\baton копия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436844">
            <a:off x="1251459" y="647863"/>
            <a:ext cx="6656899" cy="499267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483768" y="5445224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- Что это?</a:t>
            </a:r>
            <a:br>
              <a:rPr lang="ru-RU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-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 Булка.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- Мягкая булочка. Булка овальной формы.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Vlad\Рабочий стол\огур копия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289392">
            <a:off x="518647" y="868263"/>
            <a:ext cx="7261042" cy="420941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483768" y="5445224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- Что это?</a:t>
            </a:r>
            <a:br>
              <a:rPr lang="ru-RU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-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 Огурчик.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- Вкусный. Огурчик овальной формы.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Documents and Settings\Vlad\Рабочий стол\lemon копия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88640"/>
            <a:ext cx="6298838" cy="5445223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483768" y="5445224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- Что это?</a:t>
            </a:r>
            <a:br>
              <a:rPr lang="ru-RU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-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 Лимон.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- Кислый. Лимон овальной формы.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C:\Documents and Settings\Vlad\Рабочий стол\lemon копия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1124744"/>
            <a:ext cx="4178833" cy="3612520"/>
          </a:xfrm>
          <a:prstGeom prst="rect">
            <a:avLst/>
          </a:prstGeom>
          <a:noFill/>
        </p:spPr>
      </p:pic>
      <p:pic>
        <p:nvPicPr>
          <p:cNvPr id="5122" name="Picture 2" descr="C:\Documents and Settings\Vlad\Рабочий стол\Желт овал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-2449288" y="-2043608"/>
            <a:ext cx="12745416" cy="1044116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707904" y="5805264"/>
            <a:ext cx="180350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Это овал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. </a:t>
            </a:r>
          </a:p>
          <a:p>
            <a:pPr algn="ctr"/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Овал как лимон.</a:t>
            </a:r>
            <a:endParaRPr lang="ru-RU" dirty="0"/>
          </a:p>
        </p:txBody>
      </p:sp>
      <p:pic>
        <p:nvPicPr>
          <p:cNvPr id="5" name="Picture 2" descr="C:\Documents and Settings\Vlad\Рабочий стол\Желт овал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-2296888" y="-1891208"/>
            <a:ext cx="12745416" cy="104411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8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Vlad\Рабочий стол\зел овал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72616" y="-1323528"/>
            <a:ext cx="11521280" cy="10081120"/>
          </a:xfrm>
          <a:prstGeom prst="rect">
            <a:avLst/>
          </a:prstGeom>
          <a:noFill/>
        </p:spPr>
      </p:pic>
      <p:pic>
        <p:nvPicPr>
          <p:cNvPr id="5" name="Picture 2" descr="C:\Documents and Settings\Vlad\Рабочий стол\шарf копия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836712"/>
            <a:ext cx="3312368" cy="4704770"/>
          </a:xfrm>
          <a:prstGeom prst="rect">
            <a:avLst/>
          </a:prstGeom>
          <a:noFill/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3563888" y="5894512"/>
            <a:ext cx="2520280" cy="7028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43808" y="558924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- Что это?</a:t>
            </a:r>
            <a:br>
              <a:rPr lang="ru-RU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-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 Шарик.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- Шарик летает. Шарик как овал.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8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Documents and Settings\Vlad\Рабочий стол\син овал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332656" y="-1971600"/>
            <a:ext cx="12924928" cy="11305256"/>
          </a:xfrm>
          <a:prstGeom prst="rect">
            <a:avLst/>
          </a:prstGeom>
          <a:noFill/>
        </p:spPr>
      </p:pic>
      <p:pic>
        <p:nvPicPr>
          <p:cNvPr id="2050" name="Picture 2" descr="C:\Documents and Settings\Vlad\Рабочий стол\ЗЕРК-m копия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>
            <a:off x="2411760" y="260648"/>
            <a:ext cx="4945681" cy="533227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483768" y="5661248"/>
            <a:ext cx="60486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buFontTx/>
              <a:buChar char="-"/>
              <a:defRPr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Что это?</a:t>
            </a:r>
            <a:br>
              <a:rPr lang="ru-RU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-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 Зеркало.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- Любим смотреться в зеркало. Зеркало как овал.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6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8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Documents and Settings\Vlad\Рабочий стол\зел овал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-387424"/>
            <a:ext cx="9685584" cy="792088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779912" y="6021288"/>
            <a:ext cx="15119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- Найди овал.</a:t>
            </a:r>
            <a:endParaRPr lang="ru-RU" dirty="0"/>
          </a:p>
        </p:txBody>
      </p:sp>
      <p:pic>
        <p:nvPicPr>
          <p:cNvPr id="11" name="Picture 2" descr="C:\Documents and Settings\Vlad\Рабочий стол\baton копия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436844">
            <a:off x="3086896" y="2103133"/>
            <a:ext cx="3277958" cy="2458468"/>
          </a:xfrm>
          <a:prstGeom prst="rect">
            <a:avLst/>
          </a:prstGeom>
          <a:noFill/>
        </p:spPr>
      </p:pic>
      <p:pic>
        <p:nvPicPr>
          <p:cNvPr id="12" name="Picture 4" descr="C:\Documents and Settings\Vlad\Рабочий стол\lemon копия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1916832"/>
            <a:ext cx="2770445" cy="23949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C:\Documents and Settings\Vlad\Рабочий стол\син овал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916832" y="0"/>
            <a:ext cx="9001000" cy="7605464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779912" y="6021288"/>
            <a:ext cx="15119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- Найди овал.</a:t>
            </a:r>
            <a:endParaRPr lang="ru-RU" dirty="0"/>
          </a:p>
        </p:txBody>
      </p:sp>
      <p:pic>
        <p:nvPicPr>
          <p:cNvPr id="8" name="Picture 2" descr="C:\Documents and Settings\Vlad\Рабочий стол\ЗЕРК-m копия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>
            <a:off x="6133484" y="1628800"/>
            <a:ext cx="2738284" cy="2952328"/>
          </a:xfrm>
          <a:prstGeom prst="rect">
            <a:avLst/>
          </a:prstGeom>
          <a:noFill/>
        </p:spPr>
      </p:pic>
      <p:pic>
        <p:nvPicPr>
          <p:cNvPr id="9" name="Picture 2" descr="C:\Documents and Settings\Vlad\Рабочий стол\baton копия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436844">
            <a:off x="2913563" y="2275023"/>
            <a:ext cx="2972966" cy="22297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539</TotalTime>
  <Words>77</Words>
  <Application>Microsoft Office PowerPoint</Application>
  <PresentationFormat>Экран (4:3)</PresentationFormat>
  <Paragraphs>30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 З  а  н  я  т  и  е           Рекомендации к проведению занятия:  рассматривая картинки, говорите с малышом. Не торопитесь. Выполните столько заданий, сколько будет интересно ребёнку.   Закрепление 2 – 3 раза в неделю.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Vlad</cp:lastModifiedBy>
  <cp:revision>79</cp:revision>
  <dcterms:modified xsi:type="dcterms:W3CDTF">2010-11-07T21:17:29Z</dcterms:modified>
</cp:coreProperties>
</file>