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536" y="-13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12.11.2022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AutoShape 2" descr="https://uprostim.com/wp-content/uploads/2021/03/image078-28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27" name="Picture 3" descr="F:\подсолнух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5698"/>
            <a:ext cx="9144000" cy="68836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3347864" y="612845"/>
            <a:ext cx="5328592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Провели беседу что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такое «Личная гигиена?»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Что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надо делать, чтобы всегда быть чистым и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опрятным?</a:t>
            </a:r>
            <a:r>
              <a:rPr lang="ru-RU" sz="2800" dirty="0"/>
              <a:t>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Какой должна быть одежда человека? Его вещи?</a:t>
            </a:r>
          </a:p>
          <a:p>
            <a:pPr algn="ctr"/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Какие индивидуальные предметы есть у вас? Как они хранятся? Как вы ими пользуетесь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?</a:t>
            </a:r>
          </a:p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Познакомились с предлогом В, </a:t>
            </a:r>
            <a:r>
              <a:rPr lang="ru-RU" sz="2800" smtClean="0">
                <a:latin typeface="Times New Roman" pitchFamily="18" charset="0"/>
                <a:cs typeface="Times New Roman" pitchFamily="18" charset="0"/>
              </a:rPr>
              <a:t>его обозначением.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pPr lvl="0" algn="ctr"/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34113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AutoShape 2" descr="https://uprostim.com/wp-content/uploads/2021/03/image078-28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27" name="Picture 3" descr="F:\подсолнух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937"/>
            <a:ext cx="9144000" cy="68836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https://sun9-51.userapi.com/impg/DRCfQXcH3OCsX78UViOuL1l-qDfGMtEPTrPDew/SYZduUhSH8Y.jpg?size=486x1080&amp;quality=95&amp;sign=5fd6d16132bcaed870261bc92b1cc4cd&amp;type=album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60337"/>
            <a:ext cx="3696345" cy="64860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sun9-63.userapi.com/impg/Z6dXjxgSTzCABj5RS773ybwvvK0suoJSjD0V3Q/Mr2WFfRA1YM.jpg?size=486x1080&amp;quality=95&amp;sign=a98391ff81105650c189db57ec2492aa&amp;type=album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3714" y="160338"/>
            <a:ext cx="4390774" cy="64860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83781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AutoShape 2" descr="https://uprostim.com/wp-content/uploads/2021/03/image078-28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27" name="Picture 3" descr="F:\подсолнух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937"/>
            <a:ext cx="9144000" cy="68836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https://sun9-88.userapi.com/impg/IlTHu5PF8euKiqybi6hHtsgll9g0mxdVFLoMhg/EL0WZSl3bSI.jpg?size=486x1080&amp;quality=95&amp;sign=b707890dad3d15c08d857b881fdd64b3&amp;type=album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2947" y="160338"/>
            <a:ext cx="3604998" cy="64838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s://sun9-55.userapi.com/impg/KGi5IWNmxoSo8BTyUmTxu8_L-1hju99RFFMUYg/ebVoNMjTvN8.jpg?size=486x1080&amp;quality=95&amp;sign=a9ca099a9af69e3513c1aa1878241e05&amp;type=album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243504"/>
            <a:ext cx="3456384" cy="64007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70121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97</TotalTime>
  <Words>52</Words>
  <Application>Microsoft Office PowerPoint</Application>
  <PresentationFormat>Экран (4:3)</PresentationFormat>
  <Paragraphs>3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Тема Office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14</cp:revision>
  <dcterms:created xsi:type="dcterms:W3CDTF">2022-10-08T18:21:47Z</dcterms:created>
  <dcterms:modified xsi:type="dcterms:W3CDTF">2022-11-12T13:57:46Z</dcterms:modified>
</cp:coreProperties>
</file>