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B91568-5E28-4B70-B2CB-99FAFAD14814}" type="datetimeFigureOut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703D53-B1A0-4A6B-87AD-E5E3173C3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3236C-67BD-4AFA-A14C-9867C4604740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AB0E1-803F-44EE-8ECC-FB6A12545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15CF2-6500-45D5-964B-DBA9C8FAF137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9837-22DE-4FCA-B873-EF00BB207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44F37-2C1A-411E-998E-827EC1D3E802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885AF-3CA6-4094-BCCF-1FAB5290A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DDAB-649E-4372-883A-E565FC35A0C3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AE6F7-4FDE-442D-A705-24795D3DA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8C7B1-64E6-483F-ADCE-425DC0A91FD6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CE833-061B-4D76-A716-5C7B0D4DF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4A69C-0339-47AA-AA32-4374D4521061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A138-08B1-4E3E-B301-4367EA60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EEB55-24D3-4C14-9EE7-D8F8C553C87D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85B3F-CF15-402B-B596-1F6824737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1F959-4780-4368-A5BA-CC58FABE158A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D45F0-8480-4373-864B-435BC6302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166A4-A3CC-42DE-83DF-7657602E757A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D1F7-0E9A-42AC-A234-AC21A638D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2D7BF-7FF0-4771-860D-EB1EABEA04E9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32CC3-5CAB-41A7-928B-1FD464CBE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423F0-3F51-465A-B615-EA3D0E3DA152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BDFB-EA9E-4424-AB3B-952991137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7D05B8-F026-4428-998F-531234A309F0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DCD5CC-819A-4862-91D3-67236A6D0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01625" y="5018088"/>
            <a:ext cx="8572500" cy="1500187"/>
          </a:xfrm>
          <a:prstGeom prst="rect">
            <a:avLst/>
          </a:prstGeom>
          <a:solidFill>
            <a:srgbClr val="00B050"/>
          </a:solidFill>
          <a:ln w="571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АМО технология</a:t>
            </a:r>
          </a:p>
        </p:txBody>
      </p:sp>
      <p:sp>
        <p:nvSpPr>
          <p:cNvPr id="4" name="Куб 3"/>
          <p:cNvSpPr/>
          <p:nvPr/>
        </p:nvSpPr>
        <p:spPr>
          <a:xfrm rot="21063933">
            <a:off x="66480" y="280771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Куб 4"/>
          <p:cNvSpPr/>
          <p:nvPr/>
        </p:nvSpPr>
        <p:spPr>
          <a:xfrm rot="261480">
            <a:off x="605415" y="33942"/>
            <a:ext cx="928694" cy="92869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Куб 5"/>
          <p:cNvSpPr/>
          <p:nvPr/>
        </p:nvSpPr>
        <p:spPr>
          <a:xfrm rot="21026994">
            <a:off x="1142141" y="70605"/>
            <a:ext cx="928694" cy="928694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Куб 6"/>
          <p:cNvSpPr/>
          <p:nvPr/>
        </p:nvSpPr>
        <p:spPr>
          <a:xfrm rot="203208">
            <a:off x="1812540" y="26621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уб 7"/>
          <p:cNvSpPr/>
          <p:nvPr/>
        </p:nvSpPr>
        <p:spPr>
          <a:xfrm rot="21119632">
            <a:off x="3060512" y="60148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Куб 8"/>
          <p:cNvSpPr/>
          <p:nvPr/>
        </p:nvSpPr>
        <p:spPr>
          <a:xfrm rot="755091">
            <a:off x="2304564" y="90018"/>
            <a:ext cx="928694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Куб 9"/>
          <p:cNvSpPr/>
          <p:nvPr/>
        </p:nvSpPr>
        <p:spPr>
          <a:xfrm rot="593942">
            <a:off x="3716220" y="72914"/>
            <a:ext cx="928694" cy="928694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42852"/>
            <a:ext cx="8786874" cy="6572296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63" y="6462713"/>
            <a:ext cx="1173162" cy="247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5" name="Содержимое 14" descr="C:\Users\User\Pictures\амо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398"/>
            <a:ext cx="82868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3643314"/>
          </a:xfrm>
        </p:spPr>
        <p:txBody>
          <a:bodyPr/>
          <a:lstStyle/>
          <a:p>
            <a:r>
              <a:rPr lang="ru-RU" sz="2800" dirty="0" smtClean="0"/>
              <a:t>Активные методы релаксации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B050"/>
                </a:solidFill>
              </a:rPr>
              <a:t>Метод «Земля, воздух, огонь и вода»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/>
              <a:t>Цель: Повысить уровень энергии в классе.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endParaRPr lang="ru-RU" sz="2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Рисунок 6" descr="C:\Users\User\Pictures\стади3.jpg"/>
          <p:cNvPicPr/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643042" y="2643182"/>
            <a:ext cx="5940425" cy="38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стади3.jpg"/>
          <p:cNvPicPr/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795442" y="2795582"/>
            <a:ext cx="5940425" cy="38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Метод </a:t>
            </a:r>
            <a:r>
              <a:rPr lang="en-US" sz="2800" dirty="0" smtClean="0">
                <a:solidFill>
                  <a:srgbClr val="00B050"/>
                </a:solidFill>
              </a:rPr>
              <a:t>Rap-singing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92880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coming, boys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 almost here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coming, girls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The White Month here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A year to be glad in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Not to be sad in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A year to live in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To gain, to give in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coming, boys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 almost here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It’s coming, girls</a:t>
            </a:r>
            <a:endParaRPr lang="ru-RU" sz="2400" b="1" dirty="0">
              <a:latin typeface="+mn-lt"/>
            </a:endParaRPr>
          </a:p>
          <a:p>
            <a:pPr marL="0" indent="0" algn="ctr">
              <a:buFontTx/>
              <a:buNone/>
              <a:defRPr/>
            </a:pPr>
            <a:r>
              <a:rPr lang="en-US" sz="2400" b="1" dirty="0">
                <a:latin typeface="+mn-lt"/>
              </a:rPr>
              <a:t>Sagaalgan here!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>    Метод «Синквейн»</a:t>
            </a:r>
            <a:endParaRPr lang="ru-RU" sz="2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" name="Picture 2" descr="http://image.slidesharecdn.com/5thgradepoetryunit-120419103326-phpapp01/95/5th-grade-poetry-unit-1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886466" cy="445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229600" cy="1143000"/>
          </a:xfrm>
        </p:spPr>
        <p:txBody>
          <a:bodyPr/>
          <a:lstStyle/>
          <a:p>
            <a:r>
              <a:rPr lang="en-US" sz="3200" dirty="0" smtClean="0"/>
              <a:t>School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Boring, funny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 Learning, working</a:t>
            </a:r>
            <a:r>
              <a:rPr lang="ru-RU" sz="3200" dirty="0" smtClean="0"/>
              <a:t>,</a:t>
            </a:r>
            <a:r>
              <a:rPr lang="en-US" sz="3200" dirty="0" smtClean="0"/>
              <a:t> dreaming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Holidays will come soon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Home!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5" name="Рисунок 4" descr="C:\Users\User\Pictures\амо рефлексия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42968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B166A4-A3CC-42DE-83DF-7657602E757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6D1F7-0E9A-42AC-A234-AC21A638D1F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4" name="Рисунок 3" descr="C:\Users\User\Documents\папка111\шк 47\IMG_16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50046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ocuments\папка111\шк 47\IMG_16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643050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3286124"/>
            <a:ext cx="8229600" cy="1143000"/>
          </a:xfrm>
        </p:spPr>
        <p:txBody>
          <a:bodyPr/>
          <a:lstStyle/>
          <a:p>
            <a:r>
              <a:rPr lang="ru-RU" i="1" dirty="0" smtClean="0"/>
              <a:t>У ребенка есть страсть к игре и надо ее удовлетворить.</a:t>
            </a:r>
            <a:br>
              <a:rPr lang="ru-RU" i="1" dirty="0" smtClean="0"/>
            </a:br>
            <a:r>
              <a:rPr lang="ru-RU" i="1" dirty="0" smtClean="0"/>
              <a:t> Надо не только дать время ему поиграть, но надо</a:t>
            </a:r>
            <a:br>
              <a:rPr lang="ru-RU" i="1" dirty="0" smtClean="0"/>
            </a:br>
            <a:r>
              <a:rPr lang="ru-RU" i="1" dirty="0" smtClean="0"/>
              <a:t>пропитать этой игрой всю его жизнь.</a:t>
            </a:r>
            <a:br>
              <a:rPr lang="ru-RU" i="1" dirty="0" smtClean="0"/>
            </a:br>
            <a:r>
              <a:rPr lang="ru-RU" i="1" dirty="0" smtClean="0"/>
              <a:t>Вся его жизнь – это игра»</a:t>
            </a:r>
            <a:br>
              <a:rPr lang="ru-RU" i="1" dirty="0" smtClean="0"/>
            </a:br>
            <a:r>
              <a:rPr lang="ru-RU" i="1" dirty="0" smtClean="0"/>
              <a:t>                            </a:t>
            </a:r>
            <a:r>
              <a:rPr lang="ru-RU" sz="3600" i="1" dirty="0" smtClean="0"/>
              <a:t>А. С. Макаренко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98F50F-A533-4E75-8D5D-558ADE86777D}" type="datetime1">
              <a:rPr lang="ru-RU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B35903-7BB3-4519-8CDA-770B8F1BA645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5" name="Рисунок 4" descr="C:\Users\User\Pictures\технологи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143932" cy="524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8" name="Рисунок 7" descr="C:\Users\User\Pictures\ребёнок думает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2862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Pictures\удивление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20"/>
            <a:ext cx="4214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/>
          <a:lstStyle/>
          <a:p>
            <a:r>
              <a:rPr lang="ru-RU" sz="2400" u="sng" dirty="0" smtClean="0"/>
              <a:t>Эффективные методы   форм обучения</a:t>
            </a:r>
            <a:r>
              <a:rPr lang="ru-RU" sz="2400" dirty="0" smtClean="0"/>
              <a:t>: групповые дискуссии, работа в малых </a:t>
            </a:r>
            <a:r>
              <a:rPr lang="ru-RU" sz="2400" dirty="0" smtClean="0"/>
              <a:t>группах, </a:t>
            </a:r>
            <a:r>
              <a:rPr lang="ru-RU" sz="2400" dirty="0" smtClean="0"/>
              <a:t>что поможет организовать коллективную работу в классе с реализацией обратной связи </a:t>
            </a:r>
            <a:r>
              <a:rPr lang="ru-RU" sz="3200" dirty="0" smtClean="0"/>
              <a:t>с детьми.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B166A4-A3CC-42DE-83DF-7657602E757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6D1F7-0E9A-42AC-A234-AC21A638D1F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4" name="Рисунок 3" descr="C:\Users\User\Pictures\амо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357430"/>
            <a:ext cx="67151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71810"/>
            <a:ext cx="8229600" cy="1143000"/>
          </a:xfrm>
        </p:spPr>
        <p:txBody>
          <a:bodyPr/>
          <a:lstStyle/>
          <a:p>
            <a:r>
              <a:rPr lang="ru-RU" sz="2400" b="1" dirty="0" smtClean="0"/>
              <a:t>Фаза 1. Начало образовательного мероприятия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Этапы: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инициация (начало урока, знакомство);</a:t>
            </a:r>
            <a:br>
              <a:rPr lang="ru-RU" sz="2400" dirty="0" smtClean="0"/>
            </a:br>
            <a:r>
              <a:rPr lang="ru-RU" sz="2400" dirty="0" smtClean="0"/>
              <a:t>         - погружение в тему (сообщение целей урока);</a:t>
            </a:r>
            <a:br>
              <a:rPr lang="ru-RU" sz="2400" dirty="0" smtClean="0"/>
            </a:br>
            <a:r>
              <a:rPr lang="ru-RU" sz="2400" dirty="0" smtClean="0"/>
              <a:t>- формирование ожиданий учеников (планирование эффектов урока);</a:t>
            </a:r>
            <a:br>
              <a:rPr lang="ru-RU" sz="2400" dirty="0" smtClean="0"/>
            </a:br>
            <a:r>
              <a:rPr lang="ru-RU" sz="2400" b="1" dirty="0" smtClean="0"/>
              <a:t>Фаза 2. Работа над темой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Этапы: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интерактивная лекция (передача и объяснение информации);</a:t>
            </a:r>
            <a:br>
              <a:rPr lang="ru-RU" sz="2400" dirty="0" smtClean="0"/>
            </a:br>
            <a:r>
              <a:rPr lang="ru-RU" sz="2400" dirty="0" smtClean="0"/>
              <a:t>- проработка содержания темы (групповая работа обучающихся);</a:t>
            </a:r>
            <a:br>
              <a:rPr lang="ru-RU" sz="2400" dirty="0" smtClean="0"/>
            </a:br>
            <a:r>
              <a:rPr lang="ru-RU" sz="2400" b="1" dirty="0" smtClean="0"/>
              <a:t>Фаза 3. Завершение образовательного мероприятия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Этапы: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эмоциональная разрядка (релаксация).</a:t>
            </a:r>
            <a:br>
              <a:rPr lang="ru-RU" sz="2400" dirty="0" smtClean="0"/>
            </a:br>
            <a:r>
              <a:rPr lang="ru-RU" sz="2400" dirty="0" smtClean="0"/>
              <a:t>- подведение итогов (рефлексия, оценка урока).</a:t>
            </a:r>
            <a:endParaRPr lang="ru-RU" sz="24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500034" y="1428736"/>
            <a:ext cx="7772400" cy="4357687"/>
          </a:xfrm>
        </p:spPr>
        <p:txBody>
          <a:bodyPr/>
          <a:lstStyle/>
          <a:p>
            <a:r>
              <a:rPr lang="ru-RU" sz="2800" dirty="0" smtClean="0">
                <a:solidFill>
                  <a:srgbClr val="00B050"/>
                </a:solidFill>
              </a:rPr>
              <a:t>Метод «Самолётик пожеланий».</a:t>
            </a:r>
          </a:p>
          <a:p>
            <a:pPr>
              <a:buNone/>
            </a:pPr>
            <a:r>
              <a:rPr lang="ru-RU" sz="2800" dirty="0" smtClean="0"/>
              <a:t>    Цель: Создание творческой атмосферы, позитивного настроя класса, формирование команды, пожелания добра.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>
                <a:solidFill>
                  <a:srgbClr val="00B050"/>
                </a:solidFill>
              </a:rPr>
              <a:t>Метод «Инфо-угадайка»</a:t>
            </a:r>
          </a:p>
          <a:p>
            <a:pPr>
              <a:buNone/>
            </a:pPr>
            <a:r>
              <a:rPr lang="ru-RU" sz="2800" dirty="0" smtClean="0"/>
              <a:t>     Цель: представление нового материала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2296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Метод «Лучики солнца»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5" name="Рисунок 4" descr="C:\Users\User\Pictures\эколог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74295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229600" cy="135731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>Метод «Мозговой штурм»</a:t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r>
              <a:rPr lang="ru-RU" sz="28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+mn-lt"/>
              </a:rPr>
            </a:br>
            <a:endParaRPr lang="ru-RU" sz="2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1F959-4780-4368-A5BA-CC58FABE158A}" type="datetime1">
              <a:rPr lang="ru-RU" smtClean="0"/>
              <a:pPr>
                <a:defRPr/>
              </a:pPr>
              <a:t>12.11.2020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D45F0-8480-4373-864B-435BC6302E8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928802"/>
            <a:ext cx="835821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Моделирует реальную деятельность путем игры.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Правила определяются выбранной деятельностью.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6" name="img27_60177" descr="21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496"/>
            <a:ext cx="371951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g24_60177" descr="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286124"/>
            <a:ext cx="2286000" cy="278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.яз.   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ин.яз.    6</Template>
  <TotalTime>228</TotalTime>
  <Words>161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ин.яз.    6</vt:lpstr>
      <vt:lpstr>АМО технология</vt:lpstr>
      <vt:lpstr>У ребенка есть страсть к игре и надо ее удовлетворить.  Надо не только дать время ему поиграть, но надо пропитать этой игрой всю его жизнь. Вся его жизнь – это игра»                             А. С. Макаренко </vt:lpstr>
      <vt:lpstr>Слайд 3</vt:lpstr>
      <vt:lpstr>Слайд 4</vt:lpstr>
      <vt:lpstr>Эффективные методы   форм обучения: групповые дискуссии, работа в малых группах, что поможет организовать коллективную работу в классе с реализацией обратной связи с детьми. </vt:lpstr>
      <vt:lpstr>Фаза 1. Начало образовательного мероприятия Этапы: - инициация (начало урока, знакомство);          - погружение в тему (сообщение целей урока); - формирование ожиданий учеников (планирование эффектов урока); Фаза 2. Работа над темой Этапы: - интерактивная лекция (передача и объяснение информации); - проработка содержания темы (групповая работа обучающихся); Фаза 3. Завершение образовательного мероприятия Этапы: - эмоциональная разрядка (релаксация). - подведение итогов (рефлексия, оценка урока).</vt:lpstr>
      <vt:lpstr> </vt:lpstr>
      <vt:lpstr>Метод «Лучики солнца»</vt:lpstr>
      <vt:lpstr>Метод «Мозговой штурм»   </vt:lpstr>
      <vt:lpstr>Активные методы релаксации  Метод «Земля, воздух, огонь и вода» Цель: Повысить уровень энергии в классе.  </vt:lpstr>
      <vt:lpstr>Метод Rap-singing</vt:lpstr>
      <vt:lpstr>      Метод «Синквейн»</vt:lpstr>
      <vt:lpstr>School Boring, funny  Learning, working, dreaming Holidays will come soon Home! 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АМО технология</dc:title>
  <dc:creator>Пользователь</dc:creator>
  <dc:description>http://aida.ucoz.ru</dc:description>
  <cp:lastModifiedBy>Пользователь</cp:lastModifiedBy>
  <cp:revision>25</cp:revision>
  <dcterms:created xsi:type="dcterms:W3CDTF">2016-03-26T13:28:46Z</dcterms:created>
  <dcterms:modified xsi:type="dcterms:W3CDTF">2020-11-12T04:49:01Z</dcterms:modified>
</cp:coreProperties>
</file>