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9" r:id="rId9"/>
    <p:sldId id="264" r:id="rId10"/>
    <p:sldId id="265" r:id="rId11"/>
    <p:sldId id="284" r:id="rId12"/>
    <p:sldId id="285" r:id="rId13"/>
    <p:sldId id="286" r:id="rId14"/>
    <p:sldId id="287" r:id="rId15"/>
    <p:sldId id="288" r:id="rId16"/>
    <p:sldId id="268" r:id="rId17"/>
    <p:sldId id="270" r:id="rId18"/>
    <p:sldId id="272" r:id="rId19"/>
    <p:sldId id="279" r:id="rId20"/>
    <p:sldId id="280" r:id="rId21"/>
    <p:sldId id="273" r:id="rId22"/>
    <p:sldId id="274" r:id="rId23"/>
    <p:sldId id="278" r:id="rId24"/>
    <p:sldId id="277" r:id="rId25"/>
    <p:sldId id="290" r:id="rId26"/>
    <p:sldId id="275" r:id="rId27"/>
    <p:sldId id="281" r:id="rId28"/>
    <p:sldId id="282" r:id="rId29"/>
    <p:sldId id="283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0000FF"/>
    <a:srgbClr val="00FF00"/>
    <a:srgbClr val="00CCFF"/>
    <a:srgbClr val="AAEB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4660"/>
  </p:normalViewPr>
  <p:slideViewPr>
    <p:cSldViewPr>
      <p:cViewPr varScale="1">
        <p:scale>
          <a:sx n="34" d="100"/>
          <a:sy n="3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FB4A1-6714-46FA-8A0D-3C2726D3190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FF550-C03B-4D97-ACBB-A26D01BA3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FFFF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&#1040;&#1089;&#1072;&#1076;&#1086;&#1074;\12-salut.mp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E:\&#1050;&#1086;&#1075;&#1076;&#1072;%20&#1087;&#1088;&#1086;&#1089;&#1090;&#1099;&#1084;%20&#1080;%20&#1085;&#1077;&#1078;&#1085;&#1099;&#1084;%20&#1074;&#1079;&#1086;&#1088;&#1086;&#1084;%201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E:\&#1051;&#1077;&#1074;&#1080;&#1090;&#1072;&#1085;-&#1085;&#1072;&#1095;&#1072;&#1083;&#1086;%20&#1074;&#1086;&#1081;&#1085;&#1099;-&#1085;&#1072;&#1073;&#1072;&#1090;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558086" cy="285752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Ли</a:t>
            </a:r>
            <a:r>
              <a:rPr lang="ru-RU" dirty="0" smtClean="0">
                <a:solidFill>
                  <a:srgbClr val="FFFF00"/>
                </a:solidFill>
                <a:latin typeface="Sylfaen" pitchFamily="18" charset="0"/>
              </a:rPr>
              <a:t>тературно-музыкальный вечер по творчеству </a:t>
            </a:r>
            <a:br>
              <a:rPr lang="ru-RU" dirty="0" smtClean="0">
                <a:solidFill>
                  <a:srgbClr val="FFFF00"/>
                </a:solidFill>
                <a:latin typeface="Sylfae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Sylfaen" pitchFamily="18" charset="0"/>
              </a:rPr>
              <a:t>Эдуарда  Аркадьевича  Асадова </a:t>
            </a:r>
            <a:br>
              <a:rPr lang="ru-RU" dirty="0" smtClean="0">
                <a:solidFill>
                  <a:srgbClr val="FFFF00"/>
                </a:solidFill>
                <a:latin typeface="Sylfae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Sylfaen" pitchFamily="18" charset="0"/>
              </a:rPr>
              <a:t>(1923-2004)</a:t>
            </a:r>
            <a:endParaRPr lang="ru-RU" dirty="0">
              <a:solidFill>
                <a:srgbClr val="FFFF00"/>
              </a:solidFill>
              <a:latin typeface="Sylfae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578345" y="5715016"/>
            <a:ext cx="4565655" cy="95092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Подготовили: </a:t>
            </a:r>
            <a:r>
              <a:rPr lang="ru-RU" b="1" dirty="0" smtClean="0">
                <a:solidFill>
                  <a:srgbClr val="FFFF00"/>
                </a:solidFill>
              </a:rPr>
              <a:t>студенты 14, 23,22 групп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преподаватель</a:t>
            </a:r>
            <a:r>
              <a:rPr lang="ru-RU" b="1" dirty="0" smtClean="0">
                <a:solidFill>
                  <a:srgbClr val="FFFF00"/>
                </a:solidFill>
              </a:rPr>
              <a:t>: </a:t>
            </a:r>
            <a:r>
              <a:rPr lang="ru-RU" b="1" dirty="0" smtClean="0">
                <a:solidFill>
                  <a:srgbClr val="FFFF00"/>
                </a:solidFill>
              </a:rPr>
              <a:t>Елагина Ольга Николаевна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090b83817f1ece021e197e46bd66dec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714752"/>
            <a:ext cx="2357454" cy="2857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2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5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528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4950" y="850900"/>
            <a:ext cx="3594100" cy="5156200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2-Dior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7_14_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2357454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«Если грянет беда»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«Сказка о любви»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eastlak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857364"/>
            <a:ext cx="8643998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14314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3300"/>
                </a:solidFill>
              </a:rPr>
              <a:t>«Чудачка»</a:t>
            </a:r>
            <a:endParaRPr lang="ru-RU" sz="9600" dirty="0">
              <a:solidFill>
                <a:srgbClr val="FF3300"/>
              </a:solidFill>
            </a:endParaRPr>
          </a:p>
        </p:txBody>
      </p:sp>
      <p:pic>
        <p:nvPicPr>
          <p:cNvPr id="3" name="Рисунок 2" descr="19158140569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00174"/>
            <a:ext cx="6929486" cy="535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43446"/>
            <a:ext cx="9144000" cy="271462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«Мне уже не шестнадцать, мама!»</a:t>
            </a:r>
            <a:endParaRPr lang="ru-RU" sz="6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2-sal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92867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 Что такое счастье ?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7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72400" cy="300039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3300"/>
                </a:solidFill>
              </a:rPr>
              <a:t>«Не надо отдавать любимых»</a:t>
            </a:r>
            <a:endParaRPr lang="ru-RU" sz="60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3300"/>
                </a:solidFill>
              </a:rPr>
              <a:t>«Они студентами были»</a:t>
            </a:r>
            <a:endParaRPr lang="ru-RU" sz="5400" dirty="0">
              <a:solidFill>
                <a:srgbClr val="FF3300"/>
              </a:solidFill>
            </a:endParaRPr>
          </a:p>
        </p:txBody>
      </p:sp>
      <p:pic>
        <p:nvPicPr>
          <p:cNvPr id="3" name="Рисунок 2" descr="1258267187_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428736"/>
            <a:ext cx="5643602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27146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«Задумчиво она идет по улице»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_9384_bw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643182"/>
            <a:ext cx="7620000" cy="4005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2286016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«Подруги»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подруг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000" y="1857364"/>
            <a:ext cx="8636000" cy="47529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772400" cy="200026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«Я могу тебя очень ждать»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36353037_1228667397_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000240"/>
            <a:ext cx="6739018" cy="4705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235745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«Дорожите счастьем дорожите»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91fcabdc8c04bfac82f645edd1d86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571744"/>
            <a:ext cx="5500726" cy="4000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816_1280_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47625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340316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928934"/>
            <a:ext cx="5250540" cy="3495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9649726-42108-1404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0b83817f1ece021e197e46bd66dec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5107" y="0"/>
            <a:ext cx="4553785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52149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«Давай пожмем друг другу руки-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в дальний путь на долгие года!....»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Когда простым и нежным взором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147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4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528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2285992"/>
            <a:ext cx="3786214" cy="410606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9288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 комсомольскому призыву Асадов ушел на фронт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Левитан-начало войны-наба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27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714512"/>
          </a:xfr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«День победы»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0_219ff_89d40c5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0240"/>
            <a:ext cx="9144000" cy="48577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92</Words>
  <Application>Microsoft Office PowerPoint</Application>
  <PresentationFormat>Экран (4:3)</PresentationFormat>
  <Paragraphs>17</Paragraphs>
  <Slides>30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Литературно-музыкальный вечер по творчеству  Эдуарда  Аркадьевича  Асадова  (1923-2004)</vt:lpstr>
      <vt:lpstr> Что такое счастье ?</vt:lpstr>
      <vt:lpstr>Слайд 3</vt:lpstr>
      <vt:lpstr>«Давай пожмем друг другу руки- И в дальний путь на долгие года!....» </vt:lpstr>
      <vt:lpstr>По комсомольскому призыву Асадов ушел на фронт</vt:lpstr>
      <vt:lpstr>Слайд 6</vt:lpstr>
      <vt:lpstr>«День победы»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«Если грянет беда»</vt:lpstr>
      <vt:lpstr>«Сказка о любви»</vt:lpstr>
      <vt:lpstr>«Чудачка»</vt:lpstr>
      <vt:lpstr>«Мне уже не шестнадцать, мама!»</vt:lpstr>
      <vt:lpstr>Слайд 20</vt:lpstr>
      <vt:lpstr>«Не надо отдавать любимых»</vt:lpstr>
      <vt:lpstr>«Они студентами были»</vt:lpstr>
      <vt:lpstr>«Задумчиво она идет по улице» </vt:lpstr>
      <vt:lpstr>«Подруги»</vt:lpstr>
      <vt:lpstr>«Я могу тебя очень ждать»</vt:lpstr>
      <vt:lpstr>«Дорожите счастьем дорожите»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Литературно-музыкальный вечер по творчеству  Эдуарда  Аркадьевича  Асадова  (1923-2004)</dc:title>
  <cp:lastModifiedBy>1</cp:lastModifiedBy>
  <cp:revision>31</cp:revision>
  <dcterms:modified xsi:type="dcterms:W3CDTF">2022-11-20T11:16:00Z</dcterms:modified>
</cp:coreProperties>
</file>