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8" r:id="rId3"/>
    <p:sldId id="259" r:id="rId4"/>
    <p:sldId id="260" r:id="rId5"/>
    <p:sldId id="262" r:id="rId6"/>
    <p:sldId id="261" r:id="rId7"/>
    <p:sldId id="264" r:id="rId8"/>
    <p:sldId id="265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 snapToGrid="0">
      <p:cViewPr varScale="1">
        <p:scale>
          <a:sx n="63" d="100"/>
          <a:sy n="63" d="100"/>
        </p:scale>
        <p:origin x="10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1156-0161-414B-B898-FE5932FD19F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68F4-0AB3-4FA2-9533-10B8E8AD8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323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1156-0161-414B-B898-FE5932FD19F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68F4-0AB3-4FA2-9533-10B8E8AD8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02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1156-0161-414B-B898-FE5932FD19F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68F4-0AB3-4FA2-9533-10B8E8AD8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36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1156-0161-414B-B898-FE5932FD19F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68F4-0AB3-4FA2-9533-10B8E8AD8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919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1156-0161-414B-B898-FE5932FD19F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68F4-0AB3-4FA2-9533-10B8E8AD8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696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1156-0161-414B-B898-FE5932FD19F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68F4-0AB3-4FA2-9533-10B8E8AD8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506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1156-0161-414B-B898-FE5932FD19F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68F4-0AB3-4FA2-9533-10B8E8AD8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746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1156-0161-414B-B898-FE5932FD19F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68F4-0AB3-4FA2-9533-10B8E8AD8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751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1156-0161-414B-B898-FE5932FD19F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68F4-0AB3-4FA2-9533-10B8E8AD8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859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1156-0161-414B-B898-FE5932FD19F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68F4-0AB3-4FA2-9533-10B8E8AD8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039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81156-0161-414B-B898-FE5932FD19F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68F4-0AB3-4FA2-9533-10B8E8AD8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34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81156-0161-414B-B898-FE5932FD19F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268F4-0AB3-4FA2-9533-10B8E8AD8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363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smtClean="0"/>
              <a:t>Азбука </a:t>
            </a:r>
            <a:r>
              <a:rPr lang="ru-RU" b="1" dirty="0"/>
              <a:t>пожарной </a:t>
            </a:r>
            <a:r>
              <a:rPr lang="ru-RU" b="1" dirty="0" smtClean="0"/>
              <a:t>безопасности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безопасности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static.tildacdn.com/tild6237-3364-4132-a564-313939313663/1626708742_32-kartin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" y="1027906"/>
            <a:ext cx="12146280" cy="51673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7312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mycdn.me/i?r=AyH4iRPQ2q0otWIFepML2LxRh7L0XGUgwHzEGYU0Dqg5Y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482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mycdn.me/i?r=AyH4iRPQ2q0otWIFepML2LxRp91ge4WFMC-U_csX_fEU4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594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?r=AyH4iRPQ2q0otWIFepML2LxRiO7tB6wddY4vgpvPBm7Y2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833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mycdn.me/i?r=AyH4iRPQ2q0otWIFepML2LxR-09cl2qzT5NnVznU0U7Dg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809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mycdn.me/i?r=AyH4iRPQ2q0otWIFepML2LxRoVIgNTgIo1GLTOfYChaFZ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357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mycdn.me/i?r=AyH4iRPQ2q0otWIFepML2LxRIv32L5LsoxXeFcxayRM4a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127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.mycdn.me/i?r=AyH4iRPQ2q0otWIFepML2LxR2bjGfQH6DFyDtyzk-XPcN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619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.mycdn.me/i?r=AyH4iRPQ2q0otWIFepML2LxRb4gEwdtkRfjx6pjat0wRW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9989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Words>4</Words>
  <Application>Microsoft Office PowerPoint</Application>
  <PresentationFormat>Широкоэкранный</PresentationFormat>
  <Paragraphs>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Азбука пожарной безопасности безопасности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дмитрий</cp:lastModifiedBy>
  <cp:revision>5</cp:revision>
  <dcterms:created xsi:type="dcterms:W3CDTF">2022-11-20T16:46:33Z</dcterms:created>
  <dcterms:modified xsi:type="dcterms:W3CDTF">2022-11-20T17:40:00Z</dcterms:modified>
</cp:coreProperties>
</file>