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321" r:id="rId3"/>
    <p:sldId id="323" r:id="rId4"/>
    <p:sldId id="320" r:id="rId5"/>
    <p:sldId id="324" r:id="rId6"/>
    <p:sldId id="325" r:id="rId7"/>
    <p:sldId id="322" r:id="rId8"/>
    <p:sldId id="336" r:id="rId9"/>
    <p:sldId id="328" r:id="rId10"/>
    <p:sldId id="326" r:id="rId11"/>
    <p:sldId id="329" r:id="rId12"/>
    <p:sldId id="330" r:id="rId13"/>
    <p:sldId id="331" r:id="rId14"/>
    <p:sldId id="327" r:id="rId15"/>
    <p:sldId id="335" r:id="rId16"/>
    <p:sldId id="334" r:id="rId17"/>
    <p:sldId id="332" r:id="rId18"/>
    <p:sldId id="30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>
      <p:cViewPr varScale="1">
        <p:scale>
          <a:sx n="69" d="100"/>
          <a:sy n="69" d="100"/>
        </p:scale>
        <p:origin x="14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8C8E1E-A252-4E60-997B-CD4A14C6ECA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75326C-03AD-48C5-B37A-9D204F0E26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838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829" y="1774380"/>
            <a:ext cx="877633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актерицидная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фагоцитов, </a:t>
            </a:r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кислородзависимые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кислороднезависимые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механизмы.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16632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Федеральное государственное бюджетное образовательное учреждение высшего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образования "Красноярский государственный медицинский университет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имени профессора В.Ф.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Войно-Ясенецкого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"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Министерства здравоохранения Российской Федерации</a:t>
            </a:r>
          </a:p>
        </p:txBody>
      </p:sp>
    </p:spTree>
    <p:extLst>
      <p:ext uri="{BB962C8B-B14F-4D97-AF65-F5344CB8AC3E}">
        <p14:creationId xmlns:p14="http://schemas.microsoft.com/office/powerpoint/2010/main" val="425110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8992" y="520512"/>
            <a:ext cx="856895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Кислородзависимые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факторы бактерицидности.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киллинга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фагоцитированных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микроорганизмов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важна роль производных кислорода. Главное событие в образовании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кислородзависимых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бактерицидных факторов — кислородный взрыв — быстрое (реализуемое за секунды) и высокопродуктивное осуществление цепи реакций, приводящих к образованию активных форм кислорода. Активные формы кислорода включают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высокореактивные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свободные радикалы, ионы кислорода и кислородсодержащих химических групп. Образование активных форм кислорода катализируется ферментом NADPH-оксидазой (NADPH — восстановленная форма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никотинамиддинуклеотидфосфата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называемой также оксидазой фагоцитов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Phоx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В результате респираторного взрыва образуются мощные бактерицидные агенты: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супероксидный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анион (О2—), перекись водорода H202),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синглетный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кислород (1O2), гидроксильные радикалы (ОН—). Сочетание перекиси водорода,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миелопероксидазы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ионов галогенов создает мощную систему галогенирования, приводящую к появлению крайне агрессивных вторичных метаболитов: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гипохлорной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кислоты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НОСl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хлорамина, продуктов перекисного окисления липидов (ПОЛ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считается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супероксидный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анион, с которого берет начало каскад активных форм кислорода и сопряженных с ним феноменов.</a:t>
            </a:r>
          </a:p>
        </p:txBody>
      </p:sp>
    </p:spTree>
    <p:extLst>
      <p:ext uri="{BB962C8B-B14F-4D97-AF65-F5344CB8AC3E}">
        <p14:creationId xmlns:p14="http://schemas.microsoft.com/office/powerpoint/2010/main" val="347770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62"/>
          <a:stretch/>
        </p:blipFill>
        <p:spPr bwMode="auto">
          <a:xfrm>
            <a:off x="3491880" y="339946"/>
            <a:ext cx="5323308" cy="6195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06084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Кислородзависимые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процессы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фагоцитах, приводящие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образованию бактерицидных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субстанций.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80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7903352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76699" y="260648"/>
            <a:ext cx="3656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активации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А^РН-оксидазы</a:t>
            </a:r>
          </a:p>
        </p:txBody>
      </p:sp>
    </p:spTree>
    <p:extLst>
      <p:ext uri="{BB962C8B-B14F-4D97-AF65-F5344CB8AC3E}">
        <p14:creationId xmlns:p14="http://schemas.microsoft.com/office/powerpoint/2010/main" val="108029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485" y="2568972"/>
            <a:ext cx="4957890" cy="3885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60648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Кислородзависимая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микробицидная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активность реализуется через образование значительного количества продуктов с токсическим действием, повреждающих микроорганизмы и окружающие структуры. За их образование ответственны НЛДФ-оксидаза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флавопротедо-цитохромредуктаза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плазматической мембраны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цитохром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b, в присутствии хинонов этот, комплекс трансформирует 02 в анион супероксида (02-). Последний проявляет выраженное повреждающее действие, а также быстро трансформируется в перекись водорода по схеме: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Н20 = Н202 + О2 (процесс катализирует фермент супероксид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дисмутаза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10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97346"/>
            <a:ext cx="8352928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Кислороднезависимые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механизмы.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дисмутации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супероксидного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аниона потребляются ионы водорода и слегка повышается рН, это создает оптимальные условия для функционирования семейства катионных белков. Эти белки, имеющие высокую изоэлектрическую точку, разрушают бактериальную стенку за счет протеиназного эффекта и за счет непосредственного присоединения к поверхности микроорганизма. Низкие значения рН, устанавливающиеся после слияния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фагосомы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лизосомами, лизоцим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лактоферрин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представляют собой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Кислороднезависимые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бактерицидные и бактериостатические факторы, которые могут действовать в анаэробных условиях. Убитые микроорганизмы расщепляются гидролитическими ферментами, и продукты деградации высвобождаются из фагоцитарной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клетки.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28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1" t="3658" r="4961" b="11978"/>
          <a:stretch/>
        </p:blipFill>
        <p:spPr bwMode="auto">
          <a:xfrm>
            <a:off x="1199408" y="783771"/>
            <a:ext cx="6804561" cy="4821382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70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81509"/>
            <a:ext cx="82089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Кислороднезависимые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механизмы активируются в результате контакта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опсонизированного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объекта с мембраной фагоцита.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фагосомолизосомального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слияния первыми с мембраной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фагосомы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сливаются гранулы, содержащие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лактоферрин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лизоцим, затем к ним присоединяются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азурофильные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гранулы, содержащие катионные белки (например, САР57, САР37),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протеиназы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(например,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эластазу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коллагеназу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катепсин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дефензины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 Эти продукты вызывают повреждение клеточной стенки и нарушение некоторых метаболических процессов; в большей степени их активность направлена против грамположительных бактерий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48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047" y="1052736"/>
            <a:ext cx="8528509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78492" y="364014"/>
            <a:ext cx="47870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Кислороднезависимые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механизмы.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35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0513" y="1196752"/>
            <a:ext cx="740901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</a:t>
            </a:r>
          </a:p>
          <a:p>
            <a:pPr algn="ctr"/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внимание.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54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252" y="620688"/>
            <a:ext cx="5091311" cy="5307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243209"/>
            <a:ext cx="324036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Фагоци́ты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клетки иммунной системы, которые защищают организм путём поглощения (фагоцитоза) вредных чужеродных частиц (бактерий, вирусов), а также мёртвых или погибающих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клеток.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8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5766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Конечное назначение фагоцитоза состоит в создании оптимальных условий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киллинга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цитолиза патогенов, т.е. в осуществлении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внутриклеточного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цитолиза. Поэтому эффективность фагоцитоза обусловлена не столько поглощением патогена, сколько его разрушением внутри клетки.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136" y="1556791"/>
            <a:ext cx="7030256" cy="5040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88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3" t="3020" r="7629" b="15217"/>
          <a:stretch/>
        </p:blipFill>
        <p:spPr bwMode="auto">
          <a:xfrm>
            <a:off x="683568" y="304646"/>
            <a:ext cx="7766463" cy="5973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279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Киллинг происходит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фаголизосомах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фагоцитов.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Фаголизосомы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 факторы, разрушающие микроорганизмы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792088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433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35292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 несколько групп таких факторов: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кислородзависимые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факторы: активные формы кислорода;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галоидсодержащие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соединения;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азотистые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метаболиты;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кислород-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оксид азота-независимые факторы: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обусловливающие локальное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закисление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бактерицидные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пептиды; катионные белки; ферменты; конкурентные ингибиторы метаболизма.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эти факторы проявляют свою бактерицидную и литическую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преимущественно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фаголизосомах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которые они поступают из лизосом (ферменты, пептиды) или генерируются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novo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активные формы кислорода и азота). Некоторые из бактерицидных факторов (NO и его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метаболиты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могут формироваться и действовать вне гранулярного аппарата клеток. Все бактерицидные факторы могут проявлять свою активность также за пределами клетки, куда они попадают в результате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дегрануляции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других форм секреции.</a:t>
            </a:r>
          </a:p>
        </p:txBody>
      </p:sp>
    </p:spTree>
    <p:extLst>
      <p:ext uri="{BB962C8B-B14F-4D97-AF65-F5344CB8AC3E}">
        <p14:creationId xmlns:p14="http://schemas.microsoft.com/office/powerpoint/2010/main" val="34878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7000" y="764704"/>
            <a:ext cx="7848872" cy="19389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6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кислородзависимые</a:t>
            </a: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механизмы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825477"/>
            <a:ext cx="8208912" cy="19389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кислороднезависимые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механизмы</a:t>
            </a:r>
          </a:p>
        </p:txBody>
      </p:sp>
      <p:sp>
        <p:nvSpPr>
          <p:cNvPr id="3" name="Двойная стрелка вверх/вниз 2"/>
          <p:cNvSpPr/>
          <p:nvPr/>
        </p:nvSpPr>
        <p:spPr>
          <a:xfrm>
            <a:off x="4283968" y="2852936"/>
            <a:ext cx="504056" cy="900533"/>
          </a:xfrm>
          <a:prstGeom prst="up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949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36465" y="488887"/>
            <a:ext cx="51554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 бактерицидности фагоцитов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958264"/>
              </p:ext>
            </p:extLst>
          </p:nvPr>
        </p:nvGraphicFramePr>
        <p:xfrm>
          <a:off x="467544" y="1397000"/>
          <a:ext cx="8280920" cy="367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65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Группа факторов или воздействие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Факторы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Закисление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(рН 4,5—5,0)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активности У-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АТФазы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Активные формы кислорода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*О2-, Н2О2, *ОН, ОН-, ОС1-, О2, О3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Активные формы азота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N0, 00*^1 и т.д.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Катионные белки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Серпроцидины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катепсин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О,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эластаза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азура-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цидин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протеиназа-3), лизоцим,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лактоферрин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ВР1-белки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Кислые гидролазы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Миелопероксидаза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5’-нуклеотидаза, р-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арил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сульфатаза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р-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глюкуронидаза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кислая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глицеро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фосфатаза и т.д.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Бактерицидные пептиды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Дефензины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 и р,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кателицидины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984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58"/>
          <a:stretch/>
        </p:blipFill>
        <p:spPr bwMode="auto">
          <a:xfrm>
            <a:off x="1204257" y="1772816"/>
            <a:ext cx="6696744" cy="4587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60648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кислородного и азотистого путей формирования бактерицидных веществ. Образование под действием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синтетазы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бактерицидных окислов азота и их взаимодействие с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супероксиданионом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74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3025</TotalTime>
  <Words>452</Words>
  <Application>Microsoft Office PowerPoint</Application>
  <PresentationFormat>Экран (4:3)</PresentationFormat>
  <Paragraphs>57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Calibri</vt:lpstr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work</dc:creator>
  <cp:lastModifiedBy>User</cp:lastModifiedBy>
  <cp:revision>200</cp:revision>
  <dcterms:created xsi:type="dcterms:W3CDTF">2021-10-19T12:11:05Z</dcterms:created>
  <dcterms:modified xsi:type="dcterms:W3CDTF">2022-11-20T09:04:07Z</dcterms:modified>
</cp:coreProperties>
</file>