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79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ensor.ru/" TargetMode="External"/><Relationship Id="rId3" Type="http://schemas.openxmlformats.org/officeDocument/2006/relationships/hyperlink" Target="http://sch-furmanovo.edusite.ru/p42aa1.html" TargetMode="External"/><Relationship Id="rId7" Type="http://schemas.openxmlformats.org/officeDocument/2006/relationships/hyperlink" Target="http://ugansk-school1.narod.ru/f3210.htm" TargetMode="External"/><Relationship Id="rId2" Type="http://schemas.openxmlformats.org/officeDocument/2006/relationships/hyperlink" Target="http://interneshka.net/contest/257872/d376663.p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akprosto.ru/kak-3415-kak-otpravit-sms-s-telefona" TargetMode="External"/><Relationship Id="rId5" Type="http://schemas.openxmlformats.org/officeDocument/2006/relationships/hyperlink" Target="http://ds7ishim.ru/content/7-fevralya-mezhdunarodnyi-den-bezopasnogo-interneta" TargetMode="External"/><Relationship Id="rId4" Type="http://schemas.openxmlformats.org/officeDocument/2006/relationships/hyperlink" Target="http://lib2.znate.ru/docs/index-341952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2"/>
            <a:ext cx="8229600" cy="15168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Безопасный </a:t>
            </a:r>
            <a:r>
              <a:rPr lang="ru-RU" dirty="0" smtClean="0"/>
              <a:t>интернет для детей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733256"/>
            <a:ext cx="6400800" cy="1464568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Подготовила учитель дефектолог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 КОУ «</a:t>
            </a:r>
            <a:r>
              <a:rPr lang="ru-RU" sz="1800" b="1" dirty="0" err="1" smtClean="0">
                <a:solidFill>
                  <a:schemeClr val="tx1"/>
                </a:solidFill>
              </a:rPr>
              <a:t>Радужнинская</a:t>
            </a:r>
            <a:r>
              <a:rPr lang="ru-RU" sz="1800" b="1" dirty="0" smtClean="0">
                <a:solidFill>
                  <a:schemeClr val="tx1"/>
                </a:solidFill>
              </a:rPr>
              <a:t> школа  </a:t>
            </a:r>
            <a:r>
              <a:rPr lang="ru-RU" sz="1800" b="1" dirty="0" smtClean="0">
                <a:solidFill>
                  <a:schemeClr val="tx1"/>
                </a:solidFill>
              </a:rPr>
              <a:t>обучающихся с ОВЗ </a:t>
            </a:r>
            <a:r>
              <a:rPr lang="ru-RU" sz="1800" b="1" dirty="0" smtClean="0">
                <a:solidFill>
                  <a:schemeClr val="tx1"/>
                </a:solidFill>
              </a:rPr>
              <a:t>» Барсук Н. А.</a:t>
            </a:r>
            <a:endParaRPr lang="ru-RU" sz="1800" dirty="0" smtClean="0"/>
          </a:p>
        </p:txBody>
      </p:sp>
      <p:pic>
        <p:nvPicPr>
          <p:cNvPr id="15362" name="Picture 2" descr="http://cdn2.mygazeta.com/i/cache/30969_NewsPGMPH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4176464" cy="359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4799384" cy="19728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  «Не хочу попасть в беду —</a:t>
            </a:r>
            <a:br>
              <a:rPr lang="ru-RU" i="1" dirty="0" smtClean="0"/>
            </a:br>
            <a:r>
              <a:rPr lang="ru-RU" i="1" dirty="0" smtClean="0"/>
              <a:t>Антивирус заведу!</a:t>
            </a:r>
            <a:br>
              <a:rPr lang="ru-RU" i="1" dirty="0" smtClean="0"/>
            </a:br>
            <a:r>
              <a:rPr lang="ru-RU" i="1" dirty="0" smtClean="0"/>
              <a:t>Всем, кто ходит в Интернет,</a:t>
            </a:r>
            <a:br>
              <a:rPr lang="ru-RU" i="1" dirty="0" smtClean="0"/>
            </a:br>
            <a:r>
              <a:rPr lang="ru-RU" i="1" dirty="0" smtClean="0"/>
              <a:t>Пригодится наш совет.»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/>
              <a:t>Правило 3.</a:t>
            </a:r>
            <a:r>
              <a:rPr lang="ru-RU" dirty="0" smtClean="0"/>
              <a:t> Не открывай файлы</a:t>
            </a:r>
            <a:endParaRPr lang="ru-RU" dirty="0"/>
          </a:p>
        </p:txBody>
      </p:sp>
      <p:pic>
        <p:nvPicPr>
          <p:cNvPr id="4" name="Рисунок 3" descr="не открывай файл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196752"/>
            <a:ext cx="443895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-180528" y="3573016"/>
            <a:ext cx="966322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Не скачивай и не открывай неизвестные тебе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или присланные незнакомцами файлы из Интернета.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Чтобы избежать заражения компьютера вирусом,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установи на него специальную программу —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антивирус!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4583360" cy="19728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i="1" dirty="0" smtClean="0"/>
              <a:t>    </a:t>
            </a:r>
            <a:r>
              <a:rPr lang="ru-RU" i="1" dirty="0" smtClean="0"/>
              <a:t>«Иногда тебе в Сети</a:t>
            </a:r>
            <a:br>
              <a:rPr lang="ru-RU" i="1" dirty="0" smtClean="0"/>
            </a:br>
            <a:r>
              <a:rPr lang="ru-RU" i="1" dirty="0" smtClean="0"/>
              <a:t>Вдруг встречаются вруны.</a:t>
            </a:r>
            <a:br>
              <a:rPr lang="ru-RU" i="1" dirty="0" smtClean="0"/>
            </a:br>
            <a:r>
              <a:rPr lang="ru-RU" i="1" dirty="0" smtClean="0"/>
              <a:t>Ты мошенникам не верь,</a:t>
            </a:r>
            <a:br>
              <a:rPr lang="ru-RU" i="1" dirty="0" smtClean="0"/>
            </a:br>
            <a:r>
              <a:rPr lang="ru-RU" i="1" dirty="0" smtClean="0"/>
              <a:t>Информацию проверь!»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/>
              <a:t>Правило 4.</a:t>
            </a:r>
            <a:r>
              <a:rPr lang="ru-RU" dirty="0" smtClean="0"/>
              <a:t> Не спеши отправлять </a:t>
            </a:r>
            <a:r>
              <a:rPr lang="en-US" dirty="0" smtClean="0"/>
              <a:t>SMS</a:t>
            </a: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79512" y="3140968"/>
            <a:ext cx="869823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Если хочешь скачать картинку или мелодию,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но тебя просят отправить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смс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 — не спеши!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Сначала проверь этот номер в интернете —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безопасно ли отправлять на него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смс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и не обманут ли тебя. Сделать это можно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на специальном сайте.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23553" name="Рисунок 9" descr="не спеши отправлять S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7263"/>
            <a:ext cx="7232650" cy="2409825"/>
          </a:xfrm>
          <a:prstGeom prst="rect">
            <a:avLst/>
          </a:prstGeom>
          <a:noFill/>
        </p:spPr>
      </p:pic>
      <p:pic>
        <p:nvPicPr>
          <p:cNvPr id="5122" name="Picture 2" descr="http://www.regional.com.ua/data/uploaded/b837d6f7-5a87-4619-a60a-ae13e73d71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08720"/>
            <a:ext cx="2304256" cy="230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4367336" cy="190080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/>
              <a:t>    «Злые люди в Интернете</a:t>
            </a:r>
            <a:br>
              <a:rPr lang="ru-RU" i="1" dirty="0" smtClean="0"/>
            </a:br>
            <a:r>
              <a:rPr lang="ru-RU" i="1" dirty="0" smtClean="0"/>
              <a:t>Расставляют свои сети.</a:t>
            </a:r>
            <a:br>
              <a:rPr lang="ru-RU" i="1" dirty="0" smtClean="0"/>
            </a:br>
            <a:r>
              <a:rPr lang="ru-RU" i="1" dirty="0" smtClean="0"/>
              <a:t>С незнакомыми людьми</a:t>
            </a:r>
            <a:br>
              <a:rPr lang="ru-RU" i="1" dirty="0" smtClean="0"/>
            </a:br>
            <a:r>
              <a:rPr lang="ru-RU" i="1" dirty="0" smtClean="0"/>
              <a:t>Ты на встречу не иди!»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/>
              <a:t>Правило 5. </a:t>
            </a:r>
            <a:r>
              <a:rPr lang="ru-RU" dirty="0" smtClean="0"/>
              <a:t>Осторожно с незнакомыми</a:t>
            </a:r>
            <a:endParaRPr lang="ru-RU" dirty="0"/>
          </a:p>
        </p:txBody>
      </p:sp>
      <p:pic>
        <p:nvPicPr>
          <p:cNvPr id="4" name="Рисунок 3" descr="осторожно с незнакомым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435597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619672" y="3861048"/>
            <a:ext cx="635783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Не встречайся без родителей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с людьми из Интернета вживую.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В Интернете многие люди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рассказывают о себе неправду.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4402832" cy="19008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i="1" dirty="0" smtClean="0"/>
              <a:t>    «С грубиянами в Сети</a:t>
            </a:r>
            <a:br>
              <a:rPr lang="ru-RU" i="1" dirty="0" smtClean="0"/>
            </a:br>
            <a:r>
              <a:rPr lang="ru-RU" i="1" dirty="0" smtClean="0"/>
              <a:t>Разговор не заводи.</a:t>
            </a:r>
            <a:br>
              <a:rPr lang="ru-RU" i="1" dirty="0" smtClean="0"/>
            </a:br>
            <a:r>
              <a:rPr lang="ru-RU" i="1" dirty="0" smtClean="0"/>
              <a:t>Ну и сам не оплошай —</a:t>
            </a:r>
            <a:br>
              <a:rPr lang="ru-RU" i="1" dirty="0" smtClean="0"/>
            </a:br>
            <a:r>
              <a:rPr lang="ru-RU" i="1" dirty="0" smtClean="0"/>
              <a:t>Никого не обижай.»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Правило 6. </a:t>
            </a:r>
            <a:r>
              <a:rPr lang="ru-RU" dirty="0" smtClean="0"/>
              <a:t>Будь дружелюбен</a:t>
            </a:r>
            <a:endParaRPr lang="ru-RU" dirty="0"/>
          </a:p>
        </p:txBody>
      </p:sp>
      <p:pic>
        <p:nvPicPr>
          <p:cNvPr id="4" name="Рисунок 3" descr="http://interneshka.net/files/80/friendl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68760"/>
            <a:ext cx="436694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3717032"/>
            <a:ext cx="91616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Общаясь 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Интернете,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будь дружелюбен 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другими.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пиши грубых слов!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можешь нечаянно обидеть человека,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читать грубости так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же неприятно, как 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слышать.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1124744"/>
            <a:ext cx="4464496" cy="2592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«Чтобы вор к нам не пришёл,</a:t>
            </a:r>
            <a:br>
              <a:rPr lang="ru-RU" i="1" dirty="0" smtClean="0"/>
            </a:br>
            <a:r>
              <a:rPr lang="ru-RU" i="1" dirty="0" smtClean="0"/>
              <a:t>И чужой нас не нашёл,</a:t>
            </a:r>
            <a:br>
              <a:rPr lang="ru-RU" i="1" dirty="0" smtClean="0"/>
            </a:br>
            <a:r>
              <a:rPr lang="ru-RU" i="1" dirty="0" smtClean="0"/>
              <a:t>Телефон свой, адрес, фото</a:t>
            </a:r>
            <a:br>
              <a:rPr lang="ru-RU" i="1" dirty="0" smtClean="0"/>
            </a:br>
            <a:r>
              <a:rPr lang="ru-RU" i="1" dirty="0" smtClean="0"/>
              <a:t>В интернет не помещай</a:t>
            </a:r>
            <a:br>
              <a:rPr lang="ru-RU" i="1" dirty="0" smtClean="0"/>
            </a:br>
            <a:r>
              <a:rPr lang="ru-RU" i="1" dirty="0" smtClean="0"/>
              <a:t>И другим не сообщай.»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/>
              <a:t>Правило 7. </a:t>
            </a:r>
            <a:r>
              <a:rPr lang="ru-RU" dirty="0" smtClean="0"/>
              <a:t>Не рассказывай о себе</a:t>
            </a:r>
            <a:endParaRPr lang="ru-RU" dirty="0"/>
          </a:p>
        </p:txBody>
      </p:sp>
      <p:pic>
        <p:nvPicPr>
          <p:cNvPr id="4" name="Рисунок 3" descr="не рассказывай о себ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484784"/>
            <a:ext cx="465497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-6262" y="4365104"/>
            <a:ext cx="91502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Никогда не рассказывай о себе незнакомым людям: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где ты живешь, учишься, свой номер телефона.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Это должны знать только твои друзья и семья!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  <p:pic>
        <p:nvPicPr>
          <p:cNvPr id="1026" name="Picture 2" descr="http://interneshka.net/files/upload/user/372767/1368445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558325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hlinkClick r:id="rId2"/>
              </a:rPr>
              <a:t>http://interneshka.net/contest/257872/d376663.phtml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http://sch-furmanovo.edusite.ru/p42aa1.html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http://lib2.znate.ru/docs/index-341952.html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http://ds7ishim.ru/content/7-fevralya-mezhdunarodnyi-den-bezopasnogo-interneta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http://www.kakprosto.ru/kak-3415-kak-otpravit-sms-s-telefona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http://ugansk-school1.narod.ru/f3210.htm</a:t>
            </a:r>
            <a:endParaRPr lang="ru-RU" sz="1800" dirty="0" smtClean="0"/>
          </a:p>
          <a:p>
            <a:r>
              <a:rPr lang="en-US" sz="1800" dirty="0" smtClean="0">
                <a:hlinkClick r:id="rId8"/>
              </a:rPr>
              <a:t>www.icensor.ru</a:t>
            </a:r>
            <a:endParaRPr lang="en-US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источников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889248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Дети и молодые люди в </a:t>
            </a:r>
          </a:p>
          <a:p>
            <a:pPr>
              <a:buNone/>
            </a:pPr>
            <a:r>
              <a:rPr lang="ru-RU" sz="2200" dirty="0" smtClean="0"/>
              <a:t>Онлайновой среде должны быть </a:t>
            </a:r>
          </a:p>
          <a:p>
            <a:pPr>
              <a:buNone/>
            </a:pPr>
            <a:r>
              <a:rPr lang="ru-RU" sz="2200" dirty="0" smtClean="0"/>
              <a:t>Осведомлены как о ее возможностях, </a:t>
            </a:r>
          </a:p>
          <a:p>
            <a:pPr>
              <a:buNone/>
            </a:pPr>
            <a:r>
              <a:rPr lang="ru-RU" sz="2200" dirty="0" smtClean="0"/>
              <a:t>так и о ловушках.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Изучи эти простые правила и советы и смело плавай в Интернете – ведь в нем так много всего интересного и полезного!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Вступление </a:t>
            </a:r>
            <a:endParaRPr lang="ru-RU" dirty="0"/>
          </a:p>
        </p:txBody>
      </p:sp>
      <p:pic>
        <p:nvPicPr>
          <p:cNvPr id="14338" name="Picture 2" descr="http://school14.neftekamsk.ru/teacher/dok/ris/informati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84784"/>
            <a:ext cx="3960440" cy="2381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3212976"/>
            <a:ext cx="4248472" cy="33123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200" dirty="0" smtClean="0"/>
              <a:t>Где найти подругу Олю?</a:t>
            </a:r>
            <a:br>
              <a:rPr lang="ru-RU" sz="2200" dirty="0" smtClean="0"/>
            </a:br>
            <a:r>
              <a:rPr lang="ru-RU" sz="2200" dirty="0" smtClean="0"/>
              <a:t>Прочитать, что было в школе?</a:t>
            </a:r>
            <a:br>
              <a:rPr lang="ru-RU" sz="2200" dirty="0" smtClean="0"/>
            </a:br>
            <a:r>
              <a:rPr lang="ru-RU" sz="2200" dirty="0" smtClean="0"/>
              <a:t>И узнать про все на свете?</a:t>
            </a:r>
            <a:br>
              <a:rPr lang="ru-RU" sz="2200" dirty="0" smtClean="0"/>
            </a:br>
            <a:r>
              <a:rPr lang="ru-RU" sz="2200" dirty="0" smtClean="0"/>
              <a:t>Ну конечно, в ИНТЕРНЕТЕ!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Там музеи, книги, игры,</a:t>
            </a:r>
            <a:br>
              <a:rPr lang="ru-RU" sz="2200" dirty="0" smtClean="0"/>
            </a:br>
            <a:r>
              <a:rPr lang="ru-RU" sz="2200" dirty="0" smtClean="0"/>
              <a:t>Музыка, живые тигры!</a:t>
            </a:r>
            <a:br>
              <a:rPr lang="ru-RU" sz="2200" dirty="0" smtClean="0"/>
            </a:br>
            <a:r>
              <a:rPr lang="ru-RU" sz="2200" dirty="0" smtClean="0"/>
              <a:t>Можно все, друзья, найти</a:t>
            </a:r>
            <a:br>
              <a:rPr lang="ru-RU" sz="2200" dirty="0" smtClean="0"/>
            </a:br>
            <a:r>
              <a:rPr lang="ru-RU" sz="2200" dirty="0" smtClean="0"/>
              <a:t>В этой сказочной сети!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Знакомство с возможностями интернета</a:t>
            </a:r>
            <a:endParaRPr lang="ru-RU" dirty="0"/>
          </a:p>
        </p:txBody>
      </p:sp>
      <p:pic>
        <p:nvPicPr>
          <p:cNvPr id="4" name="Рисунок 3" descr="знакомство с возможностями интерне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12776"/>
            <a:ext cx="475252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124744"/>
            <a:ext cx="4546848" cy="31249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     Как не сбиться нам с пути?</a:t>
            </a:r>
            <a:br>
              <a:rPr lang="ru-RU" sz="2400" dirty="0" smtClean="0"/>
            </a:br>
            <a:r>
              <a:rPr lang="ru-RU" sz="2400" dirty="0" smtClean="0"/>
              <a:t>Где и что в сети найти?</a:t>
            </a:r>
            <a:br>
              <a:rPr lang="ru-RU" sz="2400" dirty="0" smtClean="0"/>
            </a:br>
            <a:r>
              <a:rPr lang="ru-RU" sz="2400" dirty="0" smtClean="0"/>
              <a:t>Нам поможет непременно</a:t>
            </a:r>
            <a:br>
              <a:rPr lang="ru-RU" sz="2400" dirty="0" smtClean="0"/>
            </a:br>
            <a:r>
              <a:rPr lang="ru-RU" sz="2400" dirty="0" smtClean="0"/>
              <a:t>Поисковая система.</a:t>
            </a:r>
            <a:br>
              <a:rPr lang="ru-RU" sz="2400" dirty="0" smtClean="0"/>
            </a:br>
            <a:r>
              <a:rPr lang="ru-RU" sz="2400" dirty="0" smtClean="0"/>
              <a:t>Ей задай любой вопрос </a:t>
            </a:r>
            <a:br>
              <a:rPr lang="ru-RU" sz="2400" dirty="0" smtClean="0"/>
            </a:br>
            <a:r>
              <a:rPr lang="ru-RU" sz="2400" dirty="0" smtClean="0"/>
              <a:t>Все, что интересно!</a:t>
            </a:r>
            <a:br>
              <a:rPr lang="ru-RU" sz="2400" dirty="0" smtClean="0"/>
            </a:br>
            <a:r>
              <a:rPr lang="ru-RU" sz="2400" dirty="0" smtClean="0"/>
              <a:t>В миг ответ она найдет</a:t>
            </a:r>
            <a:br>
              <a:rPr lang="ru-RU" sz="2400" dirty="0" smtClean="0"/>
            </a:br>
            <a:r>
              <a:rPr lang="ru-RU" sz="2400" dirty="0" smtClean="0"/>
              <a:t>И покажет честно.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Познание </a:t>
            </a:r>
            <a:endParaRPr lang="ru-RU" dirty="0"/>
          </a:p>
        </p:txBody>
      </p:sp>
      <p:pic>
        <p:nvPicPr>
          <p:cNvPr id="6" name="Рисунок 5" descr="позна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3573016"/>
            <a:ext cx="5148064" cy="2999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124744"/>
            <a:ext cx="4330824" cy="30529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В Интернете, в Интернете,</a:t>
            </a:r>
            <a:br>
              <a:rPr lang="ru-RU" sz="2400" dirty="0" smtClean="0"/>
            </a:br>
            <a:r>
              <a:rPr lang="ru-RU" sz="2400" dirty="0" smtClean="0"/>
              <a:t>Пруд пруди всего на свете!</a:t>
            </a:r>
            <a:br>
              <a:rPr lang="ru-RU" sz="2400" dirty="0" smtClean="0"/>
            </a:br>
            <a:r>
              <a:rPr lang="ru-RU" sz="2400" dirty="0" smtClean="0"/>
              <a:t>Здесь мы можем поучиться,</a:t>
            </a:r>
            <a:br>
              <a:rPr lang="ru-RU" sz="2400" dirty="0" smtClean="0"/>
            </a:br>
            <a:r>
              <a:rPr lang="ru-RU" sz="2400" dirty="0" smtClean="0"/>
              <a:t>Быстро текст перевести,</a:t>
            </a:r>
            <a:br>
              <a:rPr lang="ru-RU" sz="2400" dirty="0" smtClean="0"/>
            </a:br>
            <a:r>
              <a:rPr lang="ru-RU" sz="2400" dirty="0" smtClean="0"/>
              <a:t>А в </a:t>
            </a:r>
            <a:r>
              <a:rPr lang="ru-RU" sz="2400" dirty="0" err="1" smtClean="0"/>
              <a:t>онлайн</a:t>
            </a:r>
            <a:r>
              <a:rPr lang="ru-RU" sz="2400" dirty="0" smtClean="0"/>
              <a:t> библиотеке</a:t>
            </a:r>
            <a:br>
              <a:rPr lang="ru-RU" sz="2400" dirty="0" smtClean="0"/>
            </a:br>
            <a:r>
              <a:rPr lang="ru-RU" sz="2400" dirty="0" smtClean="0"/>
              <a:t>Книжку нужную найти.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Учёба </a:t>
            </a:r>
            <a:endParaRPr lang="ru-RU" dirty="0"/>
          </a:p>
        </p:txBody>
      </p:sp>
      <p:pic>
        <p:nvPicPr>
          <p:cNvPr id="4" name="Рисунок 3" descr="учеб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73016"/>
            <a:ext cx="4968552" cy="3073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3744416" cy="47091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600" dirty="0" smtClean="0"/>
              <a:t>Расстоянья Интернету</a:t>
            </a:r>
            <a:br>
              <a:rPr lang="ru-RU" sz="2600" dirty="0" smtClean="0"/>
            </a:br>
            <a:r>
              <a:rPr lang="ru-RU" sz="2600" dirty="0" smtClean="0"/>
              <a:t>Совершенно не страшны.</a:t>
            </a:r>
            <a:br>
              <a:rPr lang="ru-RU" sz="2600" dirty="0" smtClean="0"/>
            </a:br>
            <a:r>
              <a:rPr lang="ru-RU" sz="2600" dirty="0" smtClean="0"/>
              <a:t>За секунду он доставит</a:t>
            </a:r>
            <a:br>
              <a:rPr lang="ru-RU" sz="2600" dirty="0" smtClean="0"/>
            </a:br>
            <a:r>
              <a:rPr lang="ru-RU" sz="2600" dirty="0" smtClean="0"/>
              <a:t>Сообщенье хоть с Луны.</a:t>
            </a:r>
            <a:br>
              <a:rPr lang="ru-RU" sz="26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Не печалься, если вдруг</a:t>
            </a:r>
            <a:br>
              <a:rPr lang="ru-RU" sz="2600" dirty="0" smtClean="0"/>
            </a:br>
            <a:r>
              <a:rPr lang="ru-RU" sz="2600" dirty="0" smtClean="0"/>
              <a:t>Далеко уехал друг.</a:t>
            </a:r>
            <a:br>
              <a:rPr lang="ru-RU" sz="2600" dirty="0" smtClean="0"/>
            </a:br>
            <a:r>
              <a:rPr lang="ru-RU" sz="2600" dirty="0" smtClean="0"/>
              <a:t>Подключаешь Интернет </a:t>
            </a:r>
            <a:br>
              <a:rPr lang="ru-RU" sz="2600" dirty="0" smtClean="0"/>
            </a:br>
            <a:r>
              <a:rPr lang="ru-RU" sz="2600" dirty="0" smtClean="0"/>
              <a:t>Расстоянья больше нет!</a:t>
            </a:r>
            <a:br>
              <a:rPr lang="ru-RU" sz="26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Электронное письмо</a:t>
            </a:r>
            <a:br>
              <a:rPr lang="ru-RU" sz="2600" dirty="0" smtClean="0"/>
            </a:br>
            <a:r>
              <a:rPr lang="ru-RU" sz="2600" dirty="0" smtClean="0"/>
              <a:t>Вмиг домчится до него.</a:t>
            </a:r>
            <a:br>
              <a:rPr lang="ru-RU" sz="2600" dirty="0" smtClean="0"/>
            </a:br>
            <a:r>
              <a:rPr lang="ru-RU" sz="2600" dirty="0" smtClean="0"/>
              <a:t>Ну а видео-звонок,</a:t>
            </a:r>
            <a:br>
              <a:rPr lang="ru-RU" sz="2600" dirty="0" smtClean="0"/>
            </a:br>
            <a:r>
              <a:rPr lang="ru-RU" sz="2600" dirty="0" smtClean="0"/>
              <a:t>Сократит разлуки срок.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Общение на расстоянии</a:t>
            </a:r>
            <a:endParaRPr lang="ru-RU" dirty="0"/>
          </a:p>
        </p:txBody>
      </p:sp>
      <p:pic>
        <p:nvPicPr>
          <p:cNvPr id="4" name="Рисунок 3" descr="общение на расстоян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204864"/>
            <a:ext cx="4828037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226084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i="1" dirty="0" smtClean="0"/>
              <a:t>     </a:t>
            </a:r>
            <a:r>
              <a:rPr lang="ru-RU" sz="4000" i="1" dirty="0" smtClean="0"/>
              <a:t>Мы хотим, чтоб Интернет</a:t>
            </a:r>
            <a:br>
              <a:rPr lang="ru-RU" sz="4000" i="1" dirty="0" smtClean="0"/>
            </a:br>
            <a:r>
              <a:rPr lang="ru-RU" sz="4000" i="1" dirty="0" smtClean="0"/>
              <a:t>Был вам другом много лет!</a:t>
            </a:r>
            <a:br>
              <a:rPr lang="ru-RU" sz="4000" i="1" dirty="0" smtClean="0"/>
            </a:br>
            <a:r>
              <a:rPr lang="ru-RU" sz="4000" i="1" dirty="0" smtClean="0"/>
              <a:t>Будешь знать </a:t>
            </a:r>
            <a:r>
              <a:rPr lang="ru-RU" sz="4000" b="1" i="1" dirty="0" smtClean="0"/>
              <a:t>семь правил</a:t>
            </a:r>
            <a:r>
              <a:rPr lang="ru-RU" sz="4000" i="1" dirty="0" smtClean="0"/>
              <a:t> этих -</a:t>
            </a:r>
            <a:br>
              <a:rPr lang="ru-RU" sz="4000" i="1" dirty="0" smtClean="0"/>
            </a:br>
            <a:r>
              <a:rPr lang="ru-RU" sz="4000" i="1" dirty="0" smtClean="0"/>
              <a:t>Смело плавай в Интернете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Будь внимателен и осторожен!</a:t>
            </a:r>
            <a:endParaRPr lang="ru-RU" dirty="0"/>
          </a:p>
        </p:txBody>
      </p:sp>
      <p:pic>
        <p:nvPicPr>
          <p:cNvPr id="9218" name="Picture 2" descr="http://setvinreflect.files.wordpress.com/2011/09/sifk5.jpg?w=6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429000"/>
            <a:ext cx="4248472" cy="318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4283968" cy="24048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 «Если что-то непонятно</a:t>
            </a:r>
            <a:br>
              <a:rPr lang="ru-RU" i="1" dirty="0" smtClean="0"/>
            </a:br>
            <a:r>
              <a:rPr lang="ru-RU" i="1" dirty="0" smtClean="0"/>
              <a:t>страшно или неприятно,</a:t>
            </a:r>
            <a:br>
              <a:rPr lang="ru-RU" i="1" dirty="0" smtClean="0"/>
            </a:br>
            <a:r>
              <a:rPr lang="ru-RU" i="1" dirty="0" smtClean="0"/>
              <a:t>Быстро к взрослым поспеши,</a:t>
            </a:r>
            <a:br>
              <a:rPr lang="ru-RU" i="1" dirty="0" smtClean="0"/>
            </a:br>
            <a:r>
              <a:rPr lang="ru-RU" i="1" dirty="0" smtClean="0"/>
              <a:t>Расскажи и покажи.»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/>
              <a:t>Правило 1.</a:t>
            </a:r>
            <a:r>
              <a:rPr lang="ru-RU" dirty="0" smtClean="0"/>
              <a:t> Спрашивай взрослых</a:t>
            </a:r>
            <a:endParaRPr lang="ru-RU" dirty="0"/>
          </a:p>
        </p:txBody>
      </p:sp>
      <p:pic>
        <p:nvPicPr>
          <p:cNvPr id="4" name="Рисунок 3" descr="спрашивай взрослы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340768"/>
            <a:ext cx="429493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28204" y="3789040"/>
            <a:ext cx="916629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Всегда спрашивай родителей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о незнакомых вещах в Интернете.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Они расскажут, что безопасно делать,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а что нет.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4871392" cy="19728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  «Как и всюду на планете,</a:t>
            </a:r>
            <a:br>
              <a:rPr lang="ru-RU" i="1" dirty="0" smtClean="0"/>
            </a:br>
            <a:r>
              <a:rPr lang="ru-RU" i="1" dirty="0" smtClean="0"/>
              <a:t>Есть опасность в Интернете.</a:t>
            </a:r>
            <a:br>
              <a:rPr lang="ru-RU" i="1" dirty="0" smtClean="0"/>
            </a:br>
            <a:r>
              <a:rPr lang="ru-RU" i="1" dirty="0" smtClean="0"/>
              <a:t>Мы опасность исключаем,</a:t>
            </a:r>
            <a:br>
              <a:rPr lang="ru-RU" i="1" dirty="0" smtClean="0"/>
            </a:br>
            <a:r>
              <a:rPr lang="ru-RU" i="1" dirty="0" smtClean="0"/>
              <a:t>Если фильтры подключаем.»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Правило 2.</a:t>
            </a:r>
            <a:r>
              <a:rPr lang="ru-RU" dirty="0" smtClean="0"/>
              <a:t> Установи фильтр</a:t>
            </a:r>
            <a:endParaRPr lang="ru-RU" dirty="0"/>
          </a:p>
        </p:txBody>
      </p:sp>
      <p:pic>
        <p:nvPicPr>
          <p:cNvPr id="4" name="Рисунок 3" descr="установи фильт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268760"/>
            <a:ext cx="400690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3140968"/>
            <a:ext cx="872867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Чтобы не сталкиваться с неприятной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и огорчительной информацией в интернете,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установи на свой браузер фильтр,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или попроси сделать это взрослых —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тогда можешь смело пользоваться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Times New Roman" pitchFamily="18" charset="0"/>
                <a:cs typeface="Arial" pitchFamily="34" charset="0"/>
              </a:rPr>
              <a:t>интересными тебе страничками в интернете.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188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Безопасный интернет для детей </vt:lpstr>
      <vt:lpstr>Вступление </vt:lpstr>
      <vt:lpstr>Знакомство с возможностями интернета</vt:lpstr>
      <vt:lpstr>Познание </vt:lpstr>
      <vt:lpstr>Учёба </vt:lpstr>
      <vt:lpstr>Общение на расстоянии</vt:lpstr>
      <vt:lpstr>Будь внимателен и осторожен!</vt:lpstr>
      <vt:lpstr>Правило 1. Спрашивай взрослых</vt:lpstr>
      <vt:lpstr>Правило 2. Установи фильтр</vt:lpstr>
      <vt:lpstr>Правило 3. Не открывай файлы</vt:lpstr>
      <vt:lpstr>Правило 4. Не спеши отправлять SMS</vt:lpstr>
      <vt:lpstr>Правило 5. Осторожно с незнакомыми</vt:lpstr>
      <vt:lpstr>Правило 6. Будь дружелюбен</vt:lpstr>
      <vt:lpstr>Правило 7. Не рассказывай о себе</vt:lpstr>
      <vt:lpstr>Вывод </vt:lpstr>
      <vt:lpstr>Список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Безопасный интернет для детей</dc:title>
  <dc:creator>Начальный_класс</dc:creator>
  <cp:lastModifiedBy>User</cp:lastModifiedBy>
  <cp:revision>14</cp:revision>
  <dcterms:created xsi:type="dcterms:W3CDTF">2013-10-22T11:39:07Z</dcterms:created>
  <dcterms:modified xsi:type="dcterms:W3CDTF">2022-11-17T15:33:40Z</dcterms:modified>
</cp:coreProperties>
</file>