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78" r:id="rId3"/>
    <p:sldId id="275" r:id="rId4"/>
    <p:sldId id="276" r:id="rId5"/>
    <p:sldId id="263" r:id="rId6"/>
    <p:sldId id="269" r:id="rId7"/>
    <p:sldId id="272" r:id="rId8"/>
    <p:sldId id="273" r:id="rId9"/>
    <p:sldId id="26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705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A28C-ABBD-4745-A351-4CDD62757AA9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6193E-76CE-4161-8DDC-3AAB02EB0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7" Target="../media/image16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gif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 ?><Relationships xmlns="http://schemas.openxmlformats.org/package/2006/relationships"><Relationship Id="rId3" Target="../media/image21.png" Type="http://schemas.openxmlformats.org/officeDocument/2006/relationships/image"/><Relationship Id="rId2" Target="../slideLayouts/slideLayout7.xml" Type="http://schemas.openxmlformats.org/officeDocument/2006/relationships/slideLayout"/><Relationship Id="rId1" Target="file:///C:\Users\10\Desktop\&#1082;&#1086;&#1085;&#1089;&#1087;&#1077;&#1082;&#1090;&#1099;%20&#1091;&#1088;&#1086;&#1082;&#1086;&#1074;\U01_SB-ex06.mp3" TargetMode="External" Type="http://schemas.openxmlformats.org/officeDocument/2006/relationships/audio"/><Relationship Id="rId4" Target="../media/image22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8" Target="../media/image28.png" Type="http://schemas.openxmlformats.org/officeDocument/2006/relationships/image"/><Relationship Id="rId13" Target="../media/image33.jpeg" Type="http://schemas.openxmlformats.org/officeDocument/2006/relationships/image"/><Relationship Id="rId3" Target="../media/image23.png" Type="http://schemas.openxmlformats.org/officeDocument/2006/relationships/image"/><Relationship Id="rId7" Target="../media/image27.png" Type="http://schemas.openxmlformats.org/officeDocument/2006/relationships/image"/><Relationship Id="rId12" Target="../media/image32.jpeg" Type="http://schemas.openxmlformats.org/officeDocument/2006/relationships/image"/><Relationship Id="rId17" Target="../media/image37.png" Type="http://schemas.openxmlformats.org/officeDocument/2006/relationships/image"/><Relationship Id="rId2" Target="../slideLayouts/slideLayout7.xml" Type="http://schemas.openxmlformats.org/officeDocument/2006/relationships/slideLayout"/><Relationship Id="rId16" Target="../media/image36.jpeg" Type="http://schemas.openxmlformats.org/officeDocument/2006/relationships/image"/><Relationship Id="rId1" Target="file:///C:\Users\10\Desktop\&#1082;&#1086;&#1085;&#1089;&#1087;&#1077;&#1082;&#1090;&#1099;%20&#1091;&#1088;&#1086;&#1082;&#1086;&#1074;\U01_SB-ex07.mp3" TargetMode="External" Type="http://schemas.openxmlformats.org/officeDocument/2006/relationships/audio"/><Relationship Id="rId6" Target="../media/image26.png" Type="http://schemas.openxmlformats.org/officeDocument/2006/relationships/image"/><Relationship Id="rId11" Target="../media/image31.jpeg" Type="http://schemas.openxmlformats.org/officeDocument/2006/relationships/image"/><Relationship Id="rId5" Target="../media/image25.png" Type="http://schemas.openxmlformats.org/officeDocument/2006/relationships/image"/><Relationship Id="rId15" Target="../media/image35.jpeg" Type="http://schemas.openxmlformats.org/officeDocument/2006/relationships/image"/><Relationship Id="rId10" Target="../media/image30.jpeg" Type="http://schemas.openxmlformats.org/officeDocument/2006/relationships/image"/><Relationship Id="rId4" Target="../media/image24.png" Type="http://schemas.openxmlformats.org/officeDocument/2006/relationships/image"/><Relationship Id="rId9" Target="../media/image29.jpeg" Type="http://schemas.openxmlformats.org/officeDocument/2006/relationships/image"/><Relationship Id="rId14" Target="../media/image3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348880"/>
            <a:ext cx="8892480" cy="324036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Англоговорящие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страны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RAL-9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12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0" y="1844824"/>
            <a:ext cx="3059832" cy="33123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kom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924944"/>
            <a:ext cx="504056" cy="2193032"/>
          </a:xfrm>
          <a:prstGeom prst="rect">
            <a:avLst/>
          </a:prstGeom>
        </p:spPr>
      </p:pic>
      <p:pic>
        <p:nvPicPr>
          <p:cNvPr id="6" name="Рисунок 5" descr="koma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63888" y="2924944"/>
            <a:ext cx="504825" cy="2235324"/>
          </a:xfrm>
          <a:prstGeom prst="rect">
            <a:avLst/>
          </a:prstGeom>
        </p:spPr>
      </p:pic>
      <p:pic>
        <p:nvPicPr>
          <p:cNvPr id="7" name="Рисунок 6" descr="3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1772816"/>
            <a:ext cx="2088232" cy="3442692"/>
          </a:xfrm>
          <a:prstGeom prst="rect">
            <a:avLst/>
          </a:prstGeom>
        </p:spPr>
      </p:pic>
      <p:pic>
        <p:nvPicPr>
          <p:cNvPr id="8" name="Рисунок 7" descr="kom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996952"/>
            <a:ext cx="504056" cy="2193032"/>
          </a:xfrm>
          <a:prstGeom prst="rect">
            <a:avLst/>
          </a:prstGeom>
        </p:spPr>
      </p:pic>
      <p:pic>
        <p:nvPicPr>
          <p:cNvPr id="9" name="Рисунок 8" descr="kom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2996952"/>
            <a:ext cx="504056" cy="2193032"/>
          </a:xfrm>
          <a:prstGeom prst="rect">
            <a:avLst/>
          </a:prstGeom>
        </p:spPr>
      </p:pic>
      <p:pic>
        <p:nvPicPr>
          <p:cNvPr id="10" name="Рисунок 9" descr="j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2348880"/>
            <a:ext cx="1363216" cy="21300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94878" cy="685799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692696"/>
            <a:ext cx="4464496" cy="55806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692696"/>
            <a:ext cx="4104456" cy="33123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ЕЛИЗАВЕТА </a:t>
            </a:r>
            <a:r>
              <a:rPr lang="en-US" sz="4000" b="1" dirty="0" smtClean="0"/>
              <a:t>II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Королева Великобритании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ngland-flag-1024x7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492896"/>
            <a:ext cx="2366216" cy="16221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rrowheads="1" noChangeAspect="1"/>
          </p:cNvPicPr>
          <p:nvPr/>
        </p:nvPicPr>
        <p:blipFill rotWithShape="1"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" r="39" t="263"/>
          <a:stretch/>
        </p:blipFill>
        <p:spPr bwMode="auto">
          <a:xfrm>
            <a:off x="0" y="937815"/>
            <a:ext cx="9143999" cy="54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88640"/>
            <a:ext cx="7704856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2800">
                <a:solidFill>
                  <a:schemeClr val="bg1"/>
                </a:solidFill>
              </a:rPr>
              <a:t>Найди флажки стран, в которых говорят по-английски</a:t>
            </a:r>
            <a:endParaRPr b="1" dirty="0" i="1" lang="ru-RU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0880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2039419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104726" cy="1062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14908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Canada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D:\ШКОЛА\ENGLISH\КАРТИНКИ\e08ce87806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2656"/>
            <a:ext cx="1811756" cy="231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1911479" cy="1084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65313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     Канада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414908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       USA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5229201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Америка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30" name="Picture 6" descr="D:\ШКОЛА\ENGLISH\КАРТИНКИ\Pooh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142085" cy="253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9912" y="4653137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США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852936"/>
            <a:ext cx="1835085" cy="1084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6176" y="414908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Great Britain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4725144"/>
            <a:ext cx="3203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</a:rPr>
              <a:t>Великобритания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5301209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 Англия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4288" y="4356393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  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84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png-flag-of-india-akira-analytical-solutions-pvt-ltd-n-flag-india-5ad0df95474228.93728451152363816529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3933056"/>
            <a:ext cx="2376264" cy="15568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 descr="new zealand flag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5" y="3937008"/>
            <a:ext cx="2539604" cy="1508208"/>
          </a:xfrm>
          <a:prstGeom prst="rect">
            <a:avLst/>
          </a:prstGeom>
        </p:spPr>
      </p:pic>
      <p:pic>
        <p:nvPicPr>
          <p:cNvPr id="5" name="Рисунок 4" descr="1548080147196679096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7" y="332656"/>
            <a:ext cx="3134829" cy="35477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5373216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India</a:t>
            </a: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Индия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5445224"/>
            <a:ext cx="26568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New Zealand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Новая Зеландия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9" name="Рисунок 8" descr="06b3802379dbd6e8efa8bfed1c8a6a1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-675456"/>
            <a:ext cx="2391219" cy="4517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01_SB-ex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56376" y="5589240"/>
            <a:ext cx="800472" cy="800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620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59" y="339387"/>
            <a:ext cx="1516005" cy="5407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63759"/>
            <a:ext cx="1440160" cy="5137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1440160" cy="5137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504" y="1691066"/>
            <a:ext cx="1395544" cy="497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1469069" cy="525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375" y="2415008"/>
            <a:ext cx="1431857" cy="252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2443" y="1061654"/>
            <a:ext cx="143192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899244"/>
            <a:ext cx="143192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605" y="893719"/>
            <a:ext cx="1080120" cy="66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692" y="1844824"/>
            <a:ext cx="936104" cy="722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284" y="764704"/>
            <a:ext cx="917191" cy="69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271149"/>
            <a:ext cx="842694" cy="62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037" y="1021978"/>
            <a:ext cx="800993" cy="66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958489"/>
            <a:ext cx="988611" cy="68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587542"/>
            <a:ext cx="864096" cy="75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5" y="3483834"/>
            <a:ext cx="720079" cy="74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U01_SB-ex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 cstate="print"/>
          <a:stretch>
            <a:fillRect/>
          </a:stretch>
        </p:blipFill>
        <p:spPr>
          <a:xfrm>
            <a:off x="6804248" y="5373216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64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387</TotalTime>
  <Words>36</Words>
  <Application>Microsoft Office PowerPoint</Application>
  <PresentationFormat>Экран (4:3)</PresentationFormat>
  <Paragraphs>16</Paragraphs>
  <Slides>10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Candara</vt:lpstr>
      <vt:lpstr>Times New Roman</vt:lpstr>
      <vt:lpstr>Tradeshow</vt:lpstr>
      <vt:lpstr>Англоговорящие страны</vt:lpstr>
      <vt:lpstr>Презентация PowerPoint</vt:lpstr>
      <vt:lpstr>Презентация PowerPoint</vt:lpstr>
      <vt:lpstr> ЕЛИЗАВЕТА II Королева Великобритании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Зоя Затульная</cp:lastModifiedBy>
  <cp:revision>38</cp:revision>
  <dcterms:created xsi:type="dcterms:W3CDTF">2014-09-01T12:46:08Z</dcterms:created>
  <dcterms:modified xsi:type="dcterms:W3CDTF">2022-11-20T08:45:25Z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888037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