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630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6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09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0606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480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4487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08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00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17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5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79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28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6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8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1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50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4B7F20-1186-47D7-AF7D-F84039C9E4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CEF6224-CBCC-48F8-A822-676F6B4FE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70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Дед Мороз из разных стран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29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9600" y="-975658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Россия  </a:t>
            </a:r>
            <a:r>
              <a:rPr lang="ru-RU" sz="3200" dirty="0" smtClean="0"/>
              <a:t>Дед Мороз и Снегурочка</a:t>
            </a:r>
            <a:endParaRPr lang="ru-RU" sz="5400" dirty="0"/>
          </a:p>
        </p:txBody>
      </p:sp>
      <p:pic>
        <p:nvPicPr>
          <p:cNvPr id="4" name="Рисунок 3" descr="Dk-6CkpWsAANIg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671" y="1844419"/>
            <a:ext cx="3951119" cy="434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2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012" y="-706717"/>
            <a:ext cx="8534400" cy="361526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Италия </a:t>
            </a:r>
            <a:r>
              <a:rPr lang="ru-RU" sz="3200" dirty="0"/>
              <a:t>Баббо Натале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Рисунок 3" descr="7ab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7225" y="2271059"/>
            <a:ext cx="6144095" cy="378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1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471" y="-784411"/>
            <a:ext cx="8534400" cy="361526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Германия </a:t>
            </a:r>
            <a:r>
              <a:rPr lang="ru-RU" sz="3200" dirty="0" err="1"/>
              <a:t>Вайнахтсман</a:t>
            </a:r>
            <a:endParaRPr lang="ru-RU" sz="3200" dirty="0"/>
          </a:p>
        </p:txBody>
      </p:sp>
      <p:pic>
        <p:nvPicPr>
          <p:cNvPr id="4" name="Рисунок 3" descr="31427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6" y="2252966"/>
            <a:ext cx="4907280" cy="400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50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-455705"/>
            <a:ext cx="8534400" cy="361526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Финляндия </a:t>
            </a:r>
            <a:r>
              <a:rPr lang="ru-RU" sz="3200" dirty="0" smtClean="0"/>
              <a:t>Йоулупукки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4" name="Рисунок 3" descr="santa-and-reindeer-rovaniemi-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6012" y="2629312"/>
            <a:ext cx="5292080" cy="352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18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-640977"/>
            <a:ext cx="8534400" cy="3615267"/>
          </a:xfrm>
        </p:spPr>
        <p:txBody>
          <a:bodyPr>
            <a:normAutofit/>
          </a:bodyPr>
          <a:lstStyle/>
          <a:p>
            <a:r>
              <a:rPr lang="ru-RU" sz="5400" smtClean="0"/>
              <a:t>Америка</a:t>
            </a:r>
            <a:r>
              <a:rPr lang="ru-RU" sz="6000" smtClean="0"/>
              <a:t> </a:t>
            </a:r>
            <a:r>
              <a:rPr lang="ru-RU" sz="3200" smtClean="0"/>
              <a:t>Санта-Клаус</a:t>
            </a:r>
            <a:endParaRPr lang="ru-RU" sz="6000" dirty="0"/>
          </a:p>
        </p:txBody>
      </p:sp>
      <p:pic>
        <p:nvPicPr>
          <p:cNvPr id="4" name="Рисунок 3" descr="ny_bw_24.12.2011_051__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276872"/>
            <a:ext cx="5292080" cy="396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2226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</TotalTime>
  <Words>19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Дед Мороз из разных стран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Дед Мороз из разных стран</dc:title>
  <dc:creator>Comp1</dc:creator>
  <cp:lastModifiedBy>Comp1</cp:lastModifiedBy>
  <cp:revision>2</cp:revision>
  <dcterms:created xsi:type="dcterms:W3CDTF">2022-11-20T13:14:25Z</dcterms:created>
  <dcterms:modified xsi:type="dcterms:W3CDTF">2022-11-20T13:23:39Z</dcterms:modified>
</cp:coreProperties>
</file>