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57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1334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09116-D748-4F1F-83E3-31D9DC72E4FF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4190D-832D-430C-96EE-C5BF4A751E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05839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09116-D748-4F1F-83E3-31D9DC72E4FF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4190D-832D-430C-96EE-C5BF4A751E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36192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09116-D748-4F1F-83E3-31D9DC72E4FF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4190D-832D-430C-96EE-C5BF4A751E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94937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09116-D748-4F1F-83E3-31D9DC72E4FF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4190D-832D-430C-96EE-C5BF4A751E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9219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09116-D748-4F1F-83E3-31D9DC72E4FF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4190D-832D-430C-96EE-C5BF4A751E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89999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09116-D748-4F1F-83E3-31D9DC72E4FF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4190D-832D-430C-96EE-C5BF4A751E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45022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09116-D748-4F1F-83E3-31D9DC72E4FF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4190D-832D-430C-96EE-C5BF4A751E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05208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09116-D748-4F1F-83E3-31D9DC72E4FF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4190D-832D-430C-96EE-C5BF4A751E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22329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09116-D748-4F1F-83E3-31D9DC72E4FF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4190D-832D-430C-96EE-C5BF4A751E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20435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09116-D748-4F1F-83E3-31D9DC72E4FF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4190D-832D-430C-96EE-C5BF4A751E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93030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09116-D748-4F1F-83E3-31D9DC72E4FF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4190D-832D-430C-96EE-C5BF4A751E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32551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B09116-D748-4F1F-83E3-31D9DC72E4FF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14190D-832D-430C-96EE-C5BF4A751E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2193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95093ab2-55c1-56aa-a621-65a8b169984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71258" y="33246"/>
            <a:ext cx="9345885" cy="69810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94970" y="1513004"/>
            <a:ext cx="4181273" cy="313932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0">
                  <a:solidFill>
                    <a:schemeClr val="bg1"/>
                  </a:solidFill>
                </a:ln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День</a:t>
            </a:r>
          </a:p>
          <a:p>
            <a:pPr algn="ctr"/>
            <a:r>
              <a:rPr lang="ru-RU" sz="6600" b="1" cap="none" spc="0" dirty="0" smtClean="0">
                <a:ln w="0">
                  <a:solidFill>
                    <a:schemeClr val="bg1"/>
                  </a:solidFill>
                </a:ln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Народного</a:t>
            </a:r>
          </a:p>
          <a:p>
            <a:pPr algn="ctr"/>
            <a:r>
              <a:rPr lang="ru-RU" sz="6600" b="1" cap="none" spc="0" dirty="0" smtClean="0">
                <a:ln w="0">
                  <a:solidFill>
                    <a:schemeClr val="bg1"/>
                  </a:solidFill>
                </a:ln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6600" b="1" dirty="0">
                <a:ln w="0">
                  <a:solidFill>
                    <a:schemeClr val="bg1"/>
                  </a:solidFill>
                </a:ln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Е</a:t>
            </a:r>
            <a:r>
              <a:rPr lang="ru-RU" sz="6600" b="1" cap="none" spc="0" dirty="0" smtClean="0">
                <a:ln w="0">
                  <a:solidFill>
                    <a:schemeClr val="bg1"/>
                  </a:solidFill>
                </a:ln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динства</a:t>
            </a:r>
            <a:endParaRPr lang="ru-RU" sz="6600" b="1" cap="none" spc="0" dirty="0">
              <a:ln w="0">
                <a:solidFill>
                  <a:schemeClr val="bg1"/>
                </a:solidFill>
              </a:ln>
              <a:solidFill>
                <a:srgbClr val="00206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62076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6126" y="0"/>
            <a:ext cx="9292046" cy="6858000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200296" y="2259096"/>
            <a:ext cx="906562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1Ноября в средней группе "Пчелки" прошло тематическое занятия посвящённое к празднику Дню Народного Единства. Цель занятия: Воспитание духовно-нравственных качеств  личности, достойных граждан России, патриотов своего Отечества. Детям была показана презентации о том, что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произошло на Руси почти четыреста лет назад,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как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единение помогло россиянам справиться с коварным врагом, избавиться от польского нашествия. </a:t>
            </a:r>
            <a:endParaRPr lang="ru-RU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Воспитанники узнали как возник праздник День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Единения России.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конце занятия дети разукрасили матрешек - это душа, символ и визитная карточка России.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3450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6126" y="0"/>
            <a:ext cx="9292046" cy="6858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6794"/>
          <a:stretch/>
        </p:blipFill>
        <p:spPr>
          <a:xfrm>
            <a:off x="3030584" y="2063928"/>
            <a:ext cx="2870338" cy="1972490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0782"/>
          <a:stretch/>
        </p:blipFill>
        <p:spPr>
          <a:xfrm>
            <a:off x="6216417" y="2092230"/>
            <a:ext cx="2734008" cy="1944188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571" t="15175" r="3620" b="443"/>
          <a:stretch/>
        </p:blipFill>
        <p:spPr>
          <a:xfrm>
            <a:off x="104503" y="2092230"/>
            <a:ext cx="2725118" cy="1915887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1664"/>
          <a:stretch/>
        </p:blipFill>
        <p:spPr>
          <a:xfrm>
            <a:off x="104503" y="4351239"/>
            <a:ext cx="2725118" cy="2163638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832" r="-96"/>
          <a:stretch/>
        </p:blipFill>
        <p:spPr>
          <a:xfrm>
            <a:off x="3115593" y="4351239"/>
            <a:ext cx="3008607" cy="2269196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4894" r="1809"/>
          <a:stretch/>
        </p:blipFill>
        <p:spPr>
          <a:xfrm>
            <a:off x="6328146" y="4365389"/>
            <a:ext cx="2733828" cy="2255045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816698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6126" y="0"/>
            <a:ext cx="9292046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428" t="14222" r="6666"/>
          <a:stretch/>
        </p:blipFill>
        <p:spPr>
          <a:xfrm>
            <a:off x="104503" y="2107475"/>
            <a:ext cx="3082834" cy="2079559"/>
          </a:xfrm>
          <a:prstGeom prst="roundRect">
            <a:avLst/>
          </a:prstGeom>
          <a:ln w="57150">
            <a:solidFill>
              <a:srgbClr val="0070C0"/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952" t="26158" r="6286" b="254"/>
          <a:stretch/>
        </p:blipFill>
        <p:spPr>
          <a:xfrm>
            <a:off x="5791200" y="2211978"/>
            <a:ext cx="3239587" cy="2195731"/>
          </a:xfrm>
          <a:prstGeom prst="roundRect">
            <a:avLst/>
          </a:prstGeom>
          <a:ln w="38100">
            <a:solidFill>
              <a:srgbClr val="0070C0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3460"/>
          <a:stretch/>
        </p:blipFill>
        <p:spPr>
          <a:xfrm>
            <a:off x="191588" y="4576642"/>
            <a:ext cx="3100252" cy="2169318"/>
          </a:xfrm>
          <a:prstGeom prst="roundRect">
            <a:avLst/>
          </a:prstGeom>
          <a:ln w="38100">
            <a:solidFill>
              <a:srgbClr val="0070C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34446" y="4589416"/>
            <a:ext cx="3396341" cy="2156544"/>
          </a:xfrm>
          <a:prstGeom prst="roundRect">
            <a:avLst/>
          </a:prstGeom>
          <a:ln w="38100">
            <a:solidFill>
              <a:srgbClr val="0070C0"/>
            </a:solidFill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3760" y="2978331"/>
            <a:ext cx="2210344" cy="2210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9299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</TotalTime>
  <Words>56</Words>
  <Application>Microsoft Office PowerPoint</Application>
  <PresentationFormat>Экран (4:3)</PresentationFormat>
  <Paragraphs>5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5</cp:revision>
  <dcterms:created xsi:type="dcterms:W3CDTF">2022-11-20T11:54:38Z</dcterms:created>
  <dcterms:modified xsi:type="dcterms:W3CDTF">2022-11-20T12:31:06Z</dcterms:modified>
</cp:coreProperties>
</file>