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5" r:id="rId3"/>
    <p:sldId id="268" r:id="rId4"/>
    <p:sldId id="279" r:id="rId5"/>
    <p:sldId id="259" r:id="rId6"/>
    <p:sldId id="28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3420" y="-14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8208911" cy="48387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440108"/>
              </p:ext>
            </p:extLst>
          </p:nvPr>
        </p:nvGraphicFramePr>
        <p:xfrm>
          <a:off x="2576945" y="5070764"/>
          <a:ext cx="4088003" cy="16002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088003"/>
              </a:tblGrid>
              <a:tr h="16002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     Подготовительная группа МБДОУ</a:t>
                      </a:r>
                      <a:r>
                        <a:rPr lang="ru-RU" sz="2400" baseline="0" dirty="0" smtClean="0"/>
                        <a:t> «Детский сад 134»</a:t>
                      </a:r>
                      <a:endParaRPr lang="ru-RU" sz="24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510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09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Защитники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России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Кузьма Минин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0"/>
            <a:ext cx="63001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667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3"/>
            <a:ext cx="9144000" cy="6107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39752" y="116632"/>
            <a:ext cx="3728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Защитники России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74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667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61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15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  Защитники         России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Анютка</dc:creator>
  <cp:lastModifiedBy>Надежда</cp:lastModifiedBy>
  <cp:revision>17</cp:revision>
  <dcterms:created xsi:type="dcterms:W3CDTF">2015-11-14T05:51:49Z</dcterms:created>
  <dcterms:modified xsi:type="dcterms:W3CDTF">2022-11-20T11:24:33Z</dcterms:modified>
</cp:coreProperties>
</file>