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249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91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7766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238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7798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30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50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67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83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62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44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7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6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8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0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F3BC8-CA40-455F-BE67-601B6DD0D4E9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8C80C23-FC8E-459D-8336-B8E58C24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33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567559"/>
            <a:ext cx="10086975" cy="2128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Классный час на тему «Агрессия» в начальной школе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1705" y="4980754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detkinsite.ru/wp-content/uploads/2020/10/revnost-rebenka-k-sverstnikam-i-druzy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37" y="2168232"/>
            <a:ext cx="6702425" cy="446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ds05.infourok.ru/uploads/ex/0075/00025dec-3bc337de/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66675"/>
            <a:ext cx="12087401" cy="692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37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462" y="0"/>
            <a:ext cx="8534400" cy="1507067"/>
          </a:xfrm>
        </p:spPr>
        <p:txBody>
          <a:bodyPr/>
          <a:lstStyle/>
          <a:p>
            <a:r>
              <a:rPr lang="ru-RU" altLang="ru-RU" b="1" dirty="0">
                <a:solidFill>
                  <a:srgbClr val="000000"/>
                </a:solidFill>
                <a:latin typeface="Helvetica Neue"/>
              </a:rPr>
              <a:t>Цели и задачи: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46112" y="1214438"/>
            <a:ext cx="10844049" cy="196977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воспитание чувства уважения друг к другу, толерантности;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улучшение взаимоотношений в классе;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обсуждение проблемы человеческой агрессии, формирование умения выявлять причины агрессии.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1" name="Picture 7" descr="https://fs.znanio.ru/d5aff2/99/62/cd044d7d8c1889960c251fd63c0c96e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49" y="3308033"/>
            <a:ext cx="5086351" cy="362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1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360"/>
            <a:ext cx="10515600" cy="9144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классного часа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731" y="1024760"/>
            <a:ext cx="10865069" cy="545486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будем говорить о добрых взаимоотношениях в классе, о том, как важно уважать себя и других, не позволять обижать себя и других. Выясним, что такое агрессия, чем она опасна, как различить игру и агрессивные действия, постараемся выяснить причины агрессивного поведения, попытаемся разрешить ряд конфликтных ситуаций и выработать правила класса, соблюдение которых приведёт нас к созданию дружного и бесконфликтного коллектива. На доске написаны слова русского писателя Л.Н. Толстого, прочитайте их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«То, что начато во гневе, кончается в стыде»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понимаете смысл этого высказывания?</a:t>
            </a:r>
          </a:p>
        </p:txBody>
      </p:sp>
    </p:spTree>
    <p:extLst>
      <p:ext uri="{BB962C8B-B14F-4D97-AF65-F5344CB8AC3E}">
        <p14:creationId xmlns:p14="http://schemas.microsoft.com/office/powerpoint/2010/main" val="390614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0" y="375197"/>
            <a:ext cx="10348747" cy="1910803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совершаешь какой-то поступок и при этом ты очень зол, то спустя какое-то время, переосмыслив данную ситуацию, тебе обязательно будет стыдно за сделанное.</a:t>
            </a:r>
          </a:p>
        </p:txBody>
      </p:sp>
      <p:pic>
        <p:nvPicPr>
          <p:cNvPr id="5122" name="Picture 2" descr="https://fsd.kopilkaurokov.ru/up/html/2019/10/10/k_5d9f3b4aaddae/522237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609" y="2081048"/>
            <a:ext cx="6589984" cy="448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30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7655"/>
            <a:ext cx="10515600" cy="83557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484" y="1209674"/>
            <a:ext cx="8103475" cy="5410201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перемене меня толкнули играющие одноклассники. Мне стало неприятно, я рассердился и толкнул обидчика, в результате чего завязалась драка, которая прекратилась только благодаря учителю, проходившему мимо.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стал разбирать произошедший инцидент, то я понял, что меня задели случайно и что драки можно было избежать.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стало стыдно за свой поступок, да и мама расстроилась, когда узнала о случившемся.</a:t>
            </a:r>
          </a:p>
        </p:txBody>
      </p:sp>
      <p:pic>
        <p:nvPicPr>
          <p:cNvPr id="6146" name="Picture 2" descr="https://psy-files.ru/wp-content/uploads/6/c/5/6c51bec1bd69944af0191a3c49b9e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1" y="3771901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6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25372"/>
          </a:xfrm>
        </p:spPr>
        <p:txBody>
          <a:bodyPr>
            <a:normAutofit/>
          </a:bodyPr>
          <a:lstStyle/>
          <a:p>
            <a:r>
              <a:rPr lang="ru-RU" b="1" dirty="0" smtClean="0"/>
              <a:t>Гнев </a:t>
            </a:r>
            <a:r>
              <a:rPr lang="ru-RU" dirty="0" smtClean="0"/>
              <a:t>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чувство, которое выводит тебя из равновесия, переполняет тебя и провоцирует на различные необдуманные агрессивные действия.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90497"/>
            <a:ext cx="10515600" cy="338646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 smtClean="0"/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такое агрессивное поведение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связаны ли между собой гнев и агрессивное поведение. Почему?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примеры.</a:t>
            </a:r>
          </a:p>
        </p:txBody>
      </p:sp>
    </p:spTree>
    <p:extLst>
      <p:ext uri="{BB962C8B-B14F-4D97-AF65-F5344CB8AC3E}">
        <p14:creationId xmlns:p14="http://schemas.microsoft.com/office/powerpoint/2010/main" val="340282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52249" y="157624"/>
            <a:ext cx="11311101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агрессивное поведение — это действие, в ходе которого одним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 умышленно наносится  вред  (физический или психический)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другому.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прямую и косвенную агрессию. К прямой агрессии относят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словесную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когда насмешничают,  обзывают, сквернословят; материальную —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вымогают деньги или другие вещи, воруют, портят личное имущество;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физическую — когда дерутся, толкаются, дергают за волосы.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косвенной агрессии относят частичное игнорирование — непринятие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игры, разговоры, спектакли; полное игнорирование — бойкот.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из видов проявления агрессивного поведения всегда выделяются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две стороны: агрессор и жертва.</a:t>
            </a:r>
            <a:endParaRPr kumimoji="0" lang="ru-RU" alt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Ангел и черт, добро и зло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4242397"/>
            <a:ext cx="3467100" cy="254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55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1150" y="85725"/>
            <a:ext cx="4752975" cy="7334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Вопросы</a:t>
            </a:r>
            <a:endParaRPr lang="ru-RU" b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 bwMode="auto">
          <a:xfrm rot="10800000" flipV="1">
            <a:off x="371473" y="1453742"/>
            <a:ext cx="11229976" cy="24622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Представьте себе, что вы постоянно становитесь объектом агрессии.  В чём причина этого?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Что нужно делать, чтобы не стать объектом агрессивного поведения?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Часто безобидные шутки, игры перерастают в агрессию, почему?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отличить игру от агрессивного поведения?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lnSpc>
                <a:spcPct val="100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попробуем установить правила, которые нужно соблюдать в игре, чтобы никому не было обидно, всем было весело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 descr="Уйди от мен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893399"/>
            <a:ext cx="6163989" cy="288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4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00488"/>
          </a:xfrm>
        </p:spPr>
        <p:txBody>
          <a:bodyPr/>
          <a:lstStyle/>
          <a:p>
            <a:pPr algn="ctr"/>
            <a:r>
              <a:rPr lang="ru-RU" b="1" dirty="0"/>
              <a:t>Анкета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89186" y="667114"/>
            <a:ext cx="12002814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Есть ли в вашем классе ребята, которые обижают, дразнят одноклассников, учеников других классов?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Дружишь ли ты с ребятами, которые часто обижают других ребят?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Как к ним относятся другие ребята?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За что чаще всего дразнят, обижают?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Обижали ли тебя когда-нибудь твои одноклассники или друзья? Как?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Что ты чувствовал при этом?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Когда твои одноклассники обижают кого-нибудь в твоём присутствии, что делаешь ты?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Что чаще всего делает тот, кого обижают?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Помогает ли это остановить обидчиков?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Можешь ли ты остановить твоих обидчиков без посторонней помощи?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11. Если нет, то кто мог бы тебе в этом помочь?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 Хотел бы ты помочь тем ребятам, которых обижают, дразнят?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13. Как ты думаешь, что могут сделать ребята, чтобы улучшить взаимоотношения в классе?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6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611</Words>
  <Application>Microsoft Office PowerPoint</Application>
  <PresentationFormat>Широкоэкранный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Helvetica Neue</vt:lpstr>
      <vt:lpstr>Times New Roman</vt:lpstr>
      <vt:lpstr>Wingdings 3</vt:lpstr>
      <vt:lpstr>Легкий дым</vt:lpstr>
      <vt:lpstr>Классный час на тему «Агрессия» в начальной школе </vt:lpstr>
      <vt:lpstr>Цели и задачи: </vt:lpstr>
      <vt:lpstr>Ход классного часа</vt:lpstr>
      <vt:lpstr>Презентация PowerPoint</vt:lpstr>
      <vt:lpstr>Ситуация</vt:lpstr>
      <vt:lpstr>Гнев — это чувство, которое выводит тебя из равновесия, переполняет тебя и провоцирует на различные необдуманные агрессивные действия.</vt:lpstr>
      <vt:lpstr>Презентация PowerPoint</vt:lpstr>
      <vt:lpstr>Вопросы</vt:lpstr>
      <vt:lpstr>Анкета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 «Агрессия» в начальной школе </dc:title>
  <dc:creator>User</dc:creator>
  <cp:lastModifiedBy>User</cp:lastModifiedBy>
  <cp:revision>7</cp:revision>
  <dcterms:created xsi:type="dcterms:W3CDTF">2021-02-07T11:29:04Z</dcterms:created>
  <dcterms:modified xsi:type="dcterms:W3CDTF">2021-02-07T12:30:16Z</dcterms:modified>
</cp:coreProperties>
</file>