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73" r:id="rId17"/>
    <p:sldId id="274" r:id="rId18"/>
    <p:sldId id="275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7222FF0-71EC-43CA-8496-E8110787714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D527998-125D-4472-ADBF-1852AA090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404664"/>
            <a:ext cx="6048672" cy="3888432"/>
          </a:xfrm>
        </p:spPr>
        <p:txBody>
          <a:bodyPr/>
          <a:lstStyle/>
          <a:p>
            <a:r>
              <a:rPr lang="ru-RU" dirty="0" smtClean="0"/>
              <a:t>дрейф НЭС «Михаил Сомов»  1985 </a:t>
            </a:r>
            <a:r>
              <a:rPr lang="ru-RU" sz="2800" dirty="0" smtClean="0"/>
              <a:t>год</a:t>
            </a:r>
            <a:r>
              <a:rPr lang="ru-RU" dirty="0" smtClean="0"/>
              <a:t> 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 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 Выполнила воспитатель СПб ГБУЗ ВЦДО и Т «Огонек»</a:t>
            </a:r>
          </a:p>
          <a:p>
            <a:r>
              <a:rPr lang="ru-RU" sz="3600" dirty="0" err="1" smtClean="0"/>
              <a:t>Стромилова</a:t>
            </a:r>
            <a:r>
              <a:rPr lang="ru-RU" sz="3600" smtClean="0"/>
              <a:t> И.Н. 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xn--80afe9bwa.xn--p1ai/sites/default/files/_Media/Projects/2021-Antarctic/Foto/antarctic.04_vladivostok_pavel_korchag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68760"/>
            <a:ext cx="876300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5846"/>
            <a:ext cx="748883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18 июля 1985 года </a:t>
            </a:r>
            <a:r>
              <a:rPr lang="ru-RU" sz="2400" dirty="0" smtClean="0"/>
              <a:t> </a:t>
            </a:r>
            <a:r>
              <a:rPr lang="ru-RU" sz="2400" dirty="0"/>
              <a:t>«Владивосток</a:t>
            </a:r>
            <a:r>
              <a:rPr lang="ru-RU" sz="2400" dirty="0" smtClean="0"/>
              <a:t>» встретился </a:t>
            </a:r>
            <a:r>
              <a:rPr lang="ru-RU" sz="2400" dirty="0"/>
              <a:t>с «Павлом Корчагиным». Взяли у него вертолёт и пожелали счастливого возвращения в Архангельск. На всех парах "Владивосток" пошёл таранить молодые льды. До "Михаила Сомова" оставалось 600 миль.</a:t>
            </a:r>
          </a:p>
          <a:p>
            <a:r>
              <a:rPr lang="ru-RU" sz="2400" dirty="0"/>
              <a:t>Но примерно за 200 километров до «Сомова» «Владивосток» и сам застрял во льдах.</a:t>
            </a:r>
          </a:p>
          <a:p>
            <a:r>
              <a:rPr lang="ru-RU" sz="2400" dirty="0"/>
              <a:t>Но на утро случилось чудо. Ледяное поле, словно проявив уважение к мужеству людей, отступило от «Владивостока».</a:t>
            </a:r>
          </a:p>
          <a:p>
            <a:r>
              <a:rPr lang="ru-RU" sz="2400" dirty="0"/>
              <a:t>23 июля 1985 года вертолет Ми-8 под управлением пилота </a:t>
            </a:r>
            <a:r>
              <a:rPr lang="ru-RU" sz="2400" b="1" dirty="0"/>
              <a:t>Бориса Лялина</a:t>
            </a:r>
            <a:r>
              <a:rPr lang="ru-RU" sz="2400" dirty="0"/>
              <a:t> совершил посадку рядом с «Михаилом Сомовым». Вертолет доставил медиков и грузы первой необходимости.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xn--80afe9bwa.xn--p1ai/sites/default/files/_Media/Projects/2021-Antarctic/Foto/antarctic.04_somov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63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7200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Около двух недель </a:t>
            </a:r>
            <a:r>
              <a:rPr lang="ru-RU" sz="2400" dirty="0"/>
              <a:t>«Владивосток» пробивался к «Михаилу Сомову</a:t>
            </a:r>
            <a:r>
              <a:rPr lang="ru-RU" sz="2400" dirty="0" smtClean="0"/>
              <a:t>».С </a:t>
            </a:r>
            <a:r>
              <a:rPr lang="ru-RU" sz="2400" dirty="0"/>
              <a:t>19 июля начались полеты вертолетов, как с целью авиаразведки, так и к «Сомову» (для доставки врачей, медикаментов, теплых вещей). За время прохода к дрейфующему судну ледокол находился в движении 170,1 часов, пройдя во льдах 979 миль со средней скоростью 5,8 узла. На завершающем этапе похода участникам спасательной экспедиции сопутствовала удача – с воздуха были обнаружены несколько трещин в 6-метровых льдах, окружавших «Сомов». Одна из них вывела ледокол прямо к терпящему бедствие судну. Долгожданная встреча произошла 26 июля 1985 г. в 18.00.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xn--80afe9bwa.xn--p1ai/sites/default/files/_Media/Projects/2021-Antarctic/Foto/antarctic.04_somov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17032"/>
            <a:ext cx="8763000" cy="2857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764704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Дрейф «Михаила Сомова» продлился 133 дня. В память об этой героической эпопее была отчеканена памятная медаль</a:t>
            </a:r>
            <a:r>
              <a:rPr lang="ru-RU" sz="2400" dirty="0" smtClean="0"/>
              <a:t>. Капитан судна Валентин Родченко, командир вертолетной группы Борис Лялин были удостоены звания Героя Советского Союза. Участники дрейфа награждены орденами.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upload.wikimedia.org/wikipedia/commons/3/30/1986_somov_n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5904656" cy="5222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Настольная медаль «Экспедиция на ледоколе «Владивосток». НЭС «Михаил Сомов».  Суточный дрейф». Цена на аукционах: 800р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6696744" cy="6607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Михаил Михайлович Сомов (1908-1973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836712"/>
            <a:ext cx="7101289" cy="4945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Ледоколы - исторические фото (21/37) [Форумы Balancer.Ru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55048"/>
            <a:ext cx="7173261" cy="5304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</a:t>
            </a:r>
            <a:r>
              <a:rPr lang="ru-RU" sz="2400" dirty="0"/>
              <a:t>Михаил Сомов» по-прежнему в строю. В настоящее время «Михаил Сомов» осуществляет снабжение российских научных станций в Арктике.</a:t>
            </a:r>
          </a:p>
        </p:txBody>
      </p:sp>
      <p:pic>
        <p:nvPicPr>
          <p:cNvPr id="43010" name="Picture 2" descr="http://xn--80afe9bwa.xn--p1ai/sites/default/files/_Media/Projects/2021-Antarctic/Foto/antarctic.04_somov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7548465" cy="4922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xn--80afe9bwa.xn--p1ai/sites/default/files/styles/chapter_img/public/antarctic.chaptr.4.2.png?itok=jWBX_0w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888432" cy="61206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27984" y="404664"/>
            <a:ext cx="3672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8 июля 1975 года над </a:t>
            </a:r>
            <a:r>
              <a:rPr lang="ru-RU" sz="2400" i="1" dirty="0" err="1"/>
              <a:t>дизель-электроходом</a:t>
            </a:r>
            <a:r>
              <a:rPr lang="ru-RU" sz="2400" i="1" dirty="0"/>
              <a:t> «Михаил Сомов» был официально поднят Государственный флаг СССР. Корабль, принадлежавший НИИ Арктики и Антарктики, был предназначен для ледового плавания при толщине сплошного льда до 70 сантиметров.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xn--80afe9bwa.xn--p1ai/sites/default/files/_Media/Projects/2021-Antarctic/Foto/antarctic.04_somov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30702"/>
            <a:ext cx="7776864" cy="332729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Десятилетие спустя, весной 1985 года, с большим отставанием от графика, научно-исследовательское судно «Михаил Сомов» с новым составом зимовщиков, топливом и продуктами шло в район советской антарктической станции «Русская». Но внезапно, 15 марта, скорость ветра достигала 50 метров в секунду и начался шторм. Корабль быстро оказался зажат в море Росса тяжёлыми льдами, толщиной до четырёх метров, винт и руль заклинило, а корпус оказался на подушке из застывшей ледяной каши. Пришлось вынуждено ложиться в дрейф в восьмистах километров до чистой воды.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 помощью спутников и ледовой авиаразведки в Москве проанализировали ситуацию и поняли, что в сложившихся условиях самостоятельно дизель-электроход в ближайшие полгода из ледового дрейфа не </a:t>
            </a:r>
            <a:r>
              <a:rPr lang="ru-RU" sz="2400" dirty="0" smtClean="0"/>
              <a:t>освободится</a:t>
            </a:r>
            <a:r>
              <a:rPr lang="ru-RU" sz="2400" dirty="0"/>
              <a:t>. Над судном реально нависла угроза быль раздавленным льдами и утонуть, как в своё время произошло с пароходом «Челюскин». А людям придётся сходить на лёд и ждать спасения.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573016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апреле 1985 году в сотнях километров от «Сомова» к кромке льда подошёл ещё один советский корабль - «Павел Корчагин». И это позволило достаточно быстро снять вертолётами </a:t>
            </a:r>
            <a:r>
              <a:rPr lang="ru-RU" sz="2400" dirty="0" smtClean="0"/>
              <a:t> </a:t>
            </a:r>
            <a:r>
              <a:rPr lang="ru-RU" sz="2400" dirty="0"/>
              <a:t>77 членов экипажа и исследователей и </a:t>
            </a:r>
            <a:r>
              <a:rPr lang="ru-RU" sz="2400" dirty="0" smtClean="0"/>
              <a:t>переправить </a:t>
            </a:r>
            <a:r>
              <a:rPr lang="ru-RU" sz="2400" dirty="0"/>
              <a:t>на другие суда. </a:t>
            </a:r>
          </a:p>
          <a:p>
            <a:r>
              <a:rPr lang="ru-RU" sz="2400" dirty="0"/>
              <a:t>На «Михаиле Сомове» оставались 53 человека во главе с капитаном Валентином Родченко.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s://storage.yandexcloud.net/wr4img/490822_i_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7272808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64624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Между тем в </a:t>
            </a:r>
            <a:r>
              <a:rPr lang="ru-RU" sz="2400" dirty="0" err="1"/>
              <a:t>Госкомгидромете</a:t>
            </a:r>
            <a:r>
              <a:rPr lang="ru-RU" sz="2400" dirty="0"/>
              <a:t>, которому подчинялся ААНИИ, беспрерывно шли совещания, целью которых было решить, что же делать с попавшим в западню судном. По свидетельствам участников событий </a:t>
            </a:r>
            <a:r>
              <a:rPr lang="ru-RU" sz="2400" dirty="0" smtClean="0"/>
              <a:t> </a:t>
            </a:r>
            <a:r>
              <a:rPr lang="ru-RU" sz="2400" dirty="0"/>
              <a:t>в середине апреля на борт поступила радиограмма, требующая прекратить всякую переписку с берегом. Решение же о посылке спасательной экспедиции, по словам капитана, было принято лишь после того, как о «брошенном в Антарктиде советском судне» сообщили западные радиостанции.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381642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Скрывать происходящее стало уже бессмысленно, о ситуации узнали в правительстве. И теперь уже весь мир с замиранием сердца следил за ледовым дрейфом. </a:t>
            </a:r>
          </a:p>
          <a:p>
            <a:r>
              <a:rPr lang="ru-RU" sz="2400" dirty="0"/>
              <a:t>10 июня из </a:t>
            </a:r>
            <a:r>
              <a:rPr lang="ru-RU" sz="2400" dirty="0" err="1"/>
              <a:t>владивостокского</a:t>
            </a:r>
            <a:r>
              <a:rPr lang="ru-RU" sz="2400" dirty="0"/>
              <a:t> порта на помощь терпящим бедствие отправили ледокол «Владивосток» под командованием опытного ледового капитана Геннадия </a:t>
            </a:r>
            <a:r>
              <a:rPr lang="ru-RU" sz="2400" dirty="0" err="1"/>
              <a:t>Антохина</a:t>
            </a:r>
            <a:r>
              <a:rPr lang="ru-RU" sz="2400" dirty="0"/>
              <a:t>. </a:t>
            </a:r>
          </a:p>
        </p:txBody>
      </p:sp>
      <p:pic>
        <p:nvPicPr>
          <p:cNvPr id="31746" name="Picture 2" descr="https://storage.yandexcloud.net/wr4img/490822_i_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44824"/>
            <a:ext cx="3467100" cy="3238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65162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Но дорога к морю Росса дальняя и трудная! Особенно для ледокола, который конструктивно не приспособлен пройти через «ревущие» сороковые и «неистовые» пятидесятые штормовые широты. Тем не менее, «Владивосток» во главе с капитаном Геннадием Анохиным дошел до Новой Зеландии, принял на борт груз топлива, и двинулся к берегам Антарктиды.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763284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А в это время «Михаил Сомов» дрейфовал в центре устойчивых многолетних льдов и окончательно лишился подвижности, в условиях ограниченной </a:t>
            </a:r>
            <a:r>
              <a:rPr lang="ru-RU" sz="2000" dirty="0" smtClean="0"/>
              <a:t>видимости </a:t>
            </a:r>
            <a:r>
              <a:rPr lang="ru-RU" sz="2000" dirty="0" err="1"/>
              <a:t>южнополярной</a:t>
            </a:r>
            <a:r>
              <a:rPr lang="ru-RU" sz="2000" dirty="0"/>
              <a:t> ночи при температуре </a:t>
            </a:r>
            <a:r>
              <a:rPr lang="ru-RU" sz="2000" dirty="0" smtClean="0"/>
              <a:t>воздуха до </a:t>
            </a:r>
            <a:r>
              <a:rPr lang="ru-RU" sz="2000" dirty="0"/>
              <a:t>минус 4</a:t>
            </a:r>
            <a:r>
              <a:rPr lang="ru-RU" sz="2000" dirty="0" smtClean="0"/>
              <a:t>5 </a:t>
            </a:r>
            <a:r>
              <a:rPr lang="ru-RU" sz="2000" dirty="0"/>
              <a:t>градусов.</a:t>
            </a:r>
          </a:p>
          <a:p>
            <a:r>
              <a:rPr lang="ru-RU" sz="2000" dirty="0"/>
              <a:t>Капитан В. Ф. Родченко мобилизовал все ресурсы для жизнеобеспечения судна, вёл наблюдение за массивными подвижками льдов и торосов. </a:t>
            </a:r>
          </a:p>
          <a:p>
            <a:r>
              <a:rPr lang="ru-RU" sz="2000" dirty="0"/>
              <a:t>К концу июня «Михаил Сомов» пережил сотый день дрейфа. Вблизи корабля поднялись торосы верхушками </a:t>
            </a:r>
            <a:r>
              <a:rPr lang="ru-RU" sz="2000" dirty="0" err="1" smtClean="0"/>
              <a:t>достигавш</a:t>
            </a:r>
            <a:r>
              <a:rPr lang="ru-RU" sz="2000" dirty="0" smtClean="0"/>
              <a:t> </a:t>
            </a:r>
            <a:r>
              <a:rPr lang="ru-RU" sz="2000" dirty="0"/>
              <a:t>верхней палубы, стали попадаться айсберги. На ходовом мостике усилили вахту.</a:t>
            </a:r>
          </a:p>
          <a:p>
            <a:r>
              <a:rPr lang="ru-RU" sz="2000" dirty="0"/>
              <a:t>Пришлось сократить расход электроэнергии, пара, пресной воды. Отказались от обогрева служебных помещений, балластных танков. </a:t>
            </a:r>
            <a:r>
              <a:rPr lang="ru-RU" sz="2000" dirty="0" smtClean="0"/>
              <a:t> И баню </a:t>
            </a:r>
            <a:r>
              <a:rPr lang="ru-RU" sz="2000" dirty="0"/>
              <a:t>устраивали только два раза в месяц. Принятые меры позволили экономить ежедневно до двух с половиной тонн горючего.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161</TotalTime>
  <Words>807</Words>
  <Application>Microsoft Office PowerPoint</Application>
  <PresentationFormat>Экран (4:3)</PresentationFormat>
  <Paragraphs>26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дрейф НЭС «Михаил Сомов»  1985 год 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30-я САЭ и дрейф НЭС «Михаил Сомов»</dc:title>
  <dc:creator>Коля</dc:creator>
  <cp:lastModifiedBy>Коля</cp:lastModifiedBy>
  <cp:revision>21</cp:revision>
  <dcterms:created xsi:type="dcterms:W3CDTF">2022-07-30T07:10:59Z</dcterms:created>
  <dcterms:modified xsi:type="dcterms:W3CDTF">2022-11-20T16:51:19Z</dcterms:modified>
</cp:coreProperties>
</file>