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69" r:id="rId11"/>
    <p:sldId id="264" r:id="rId12"/>
    <p:sldId id="270" r:id="rId13"/>
    <p:sldId id="265" r:id="rId14"/>
    <p:sldId id="271" r:id="rId15"/>
    <p:sldId id="266" r:id="rId16"/>
    <p:sldId id="267" r:id="rId17"/>
    <p:sldId id="268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37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6656E0F-C414-4A73-AE9C-85D0469538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4E50129-961D-44A2-8CA0-2A58389CF5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714356"/>
            <a:ext cx="7406640" cy="3000396"/>
          </a:xfrm>
        </p:spPr>
        <p:txBody>
          <a:bodyPr>
            <a:normAutofit fontScale="90000"/>
          </a:bodyPr>
          <a:lstStyle/>
          <a:p>
            <a:r>
              <a:rPr lang="en-US" sz="44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4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4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44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ДЫХАТЕЛЬНАЯ  ГИМНАСТИКА</a:t>
            </a:r>
            <a:r>
              <a:rPr lang="en-US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ДОШКОЛЬНИКОВ</a:t>
            </a: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400" b="1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715016"/>
            <a:ext cx="7406640" cy="15001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\Рабочий стол\post-373610-131039763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571876"/>
            <a:ext cx="1571636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428604"/>
            <a:ext cx="7929618" cy="58197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«Воздушный шарик»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Встать, расставив ноги в стороны и представить в руках невидимый воздушный шарик. На счет «раз, два» сделать глубокий вдох, набрав воздуха в легкие. На счет «три, четыре» усиленно выдохнуть, наполняя             воображаемый шар.                                При этом показывать руками,                 как шарик увеличивается                            в размерах.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429000"/>
            <a:ext cx="2214578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«Мореплаватели»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бумаги сделать кораблики и опустить их в таз с водой. На море сильный ветер – дуем на корабли, заставляя их двигаться.</a:t>
            </a:r>
          </a:p>
          <a:p>
            <a:endParaRPr lang="ru-RU" dirty="0"/>
          </a:p>
        </p:txBody>
      </p:sp>
      <p:pic>
        <p:nvPicPr>
          <p:cNvPr id="5" name="Рисунок 4" descr="кораблик.jpg"/>
          <p:cNvPicPr>
            <a:picLocks noChangeAspect="1"/>
          </p:cNvPicPr>
          <p:nvPr/>
        </p:nvPicPr>
        <p:blipFill>
          <a:blip r:embed="rId2">
            <a:lum bright="30000"/>
          </a:blip>
          <a:stretch>
            <a:fillRect/>
          </a:stretch>
        </p:blipFill>
        <p:spPr>
          <a:xfrm>
            <a:off x="1714480" y="3571876"/>
            <a:ext cx="3329252" cy="282320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42918"/>
            <a:ext cx="7498080" cy="560548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«Гуси  летят»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Медленно  и  плавно  ходить  по  комнате, взмахивая  руками, как  гуси; руки-крылья  на  вдохе  поднимать, на  выдохе  опускать, произнося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гу-у-у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(8-10 раз).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Documents and Settings\Admin\Рабочий стол\bird3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857628"/>
            <a:ext cx="2071702" cy="1420832"/>
          </a:xfrm>
          <a:prstGeom prst="rect">
            <a:avLst/>
          </a:prstGeom>
          <a:noFill/>
        </p:spPr>
      </p:pic>
      <p:pic>
        <p:nvPicPr>
          <p:cNvPr id="5" name="Picture 5" descr="C:\Documents and Settings\Admin\Рабочий стол\bird3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4500570"/>
            <a:ext cx="2071702" cy="1420832"/>
          </a:xfrm>
          <a:prstGeom prst="rect">
            <a:avLst/>
          </a:prstGeom>
          <a:noFill/>
        </p:spPr>
      </p:pic>
      <p:pic>
        <p:nvPicPr>
          <p:cNvPr id="6" name="Picture 5" descr="C:\Documents and Settings\Admin\Рабочий стол\bird3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929198"/>
            <a:ext cx="2071702" cy="1420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642918"/>
            <a:ext cx="5357850" cy="560548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«Пастушок»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Подуть  носом  в  небольшую  дудочку  как  можно  громче, чтобы  созвать  разбежавшихся  в  разные  стороны  коров; показать  ребенку, что  необходимо  вдохнуть  через  нос  и  резко  выдохнуть  в  дудочку.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post-43892-123469548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928802"/>
            <a:ext cx="1928826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00042"/>
            <a:ext cx="7647836" cy="574835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«Погружение под воду»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должен представить, что ему предстоит плыть под водой. Для этого он глубоко вдыхает воздух, затем задерживает дыхание на максимальное количество времени.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этом можно зажать нос рукой или имитировать плавание, медленно разводя руками.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post-78454-123392857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214818"/>
            <a:ext cx="2786082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/>
          <a:lstStyle/>
          <a:p>
            <a:pPr>
              <a:buNone/>
            </a:pP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«Трубач»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Поднести  к  губам  воображаемую  трубу.  Имитируя  движения  трубача, нажимая  пальцами  на  воображаемые  клавиши, на  выдохе  произнося  «ту-ту-ту» (10-15 секунд).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dc4233bae819690a7f4fc8244f9f063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4857784" cy="1071570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fdd8c2ecef22941168ea8c2a866fbbe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929198"/>
            <a:ext cx="5000660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9808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 для отработки правильного произношения звуков и слогов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928802"/>
            <a:ext cx="7576398" cy="450059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научить малыша правильно произносить гласные и согласные звуки, слоги и звукосочетания, нужно тренировать их произнесение на одном выдохе.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Предложите ребенку спеть «песенки», имитирующие различные звуки: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«А-а-а!» - плачет малыш;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«У-у-у!» - летит самолет;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Ы-ы-ы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 - гудит пароход;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«О-о-о» - вздыхает зайка;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Ф-ф-ф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сдувается шарик;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Ш-ш-ш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шипит змея;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С-с-с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работает насос;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Би-би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 - сигналит машина;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Ту-ту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- едет паровоз;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«Ля-ля-ля» - поёт кукла;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«Топ-топ-топ» - идет мишка;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«Кап-кап-кап» - какает дождь.</a:t>
            </a:r>
          </a:p>
          <a:p>
            <a:endParaRPr lang="ru-RU" dirty="0"/>
          </a:p>
        </p:txBody>
      </p:sp>
      <p:pic>
        <p:nvPicPr>
          <p:cNvPr id="4" name="Picture 5" descr="C:\Documents and Settings\Admin\Рабочий стол\0fd1b09adf408fe2d84b9ea7805c0f1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5214950"/>
            <a:ext cx="2286016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00108"/>
            <a:ext cx="7643866" cy="52482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Формирование речевого дыхания – важнейший этап на пути становления связной и правильной речи дошкольника.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Наиболее эффективным способом его развития у детей дошкольного возраста являются дыхательные упражнения, которые способствуют                             формированию плавного и достаточно длительного выдоха и                                 отработке произнесения                                    звуков и слогов.</a:t>
            </a:r>
          </a:p>
          <a:p>
            <a:endParaRPr lang="ru-RU" sz="2600" dirty="0"/>
          </a:p>
        </p:txBody>
      </p:sp>
      <p:pic>
        <p:nvPicPr>
          <p:cNvPr id="4" name="Рисунок 3" descr="просто фото.jpg"/>
          <p:cNvPicPr>
            <a:picLocks noChangeAspect="1"/>
          </p:cNvPicPr>
          <p:nvPr/>
        </p:nvPicPr>
        <p:blipFill>
          <a:blip r:embed="rId2" cstate="print"/>
          <a:srcRect l="21477" b="8973"/>
          <a:stretch>
            <a:fillRect/>
          </a:stretch>
        </p:blipFill>
        <p:spPr>
          <a:xfrm>
            <a:off x="5572132" y="4071942"/>
            <a:ext cx="3321899" cy="2567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72586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286388"/>
            <a:ext cx="7498080" cy="9620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14356"/>
            <a:ext cx="7498080" cy="58579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Дыхание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энергетическая основа звучащей речи.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развития речевого дыхания во многом зависит формирование у ребенка связной речи, а именно правильное звукопроизношение, способность поддерживать нормальную громкость речи, ее плавность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интонационн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выразительность.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Уделяя внимание постановке правильного речевого дыхания малыша в раннем детстве, можно избежать многих речевых нарушений в будущем.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428604"/>
            <a:ext cx="8001024" cy="58197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речевого дыхания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один из первых этапов коррекционной работы с малышом, имеющим какие-либо речевые нарушения. Правильное речевое дыхание имеет следующие признаки: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Короткий вдох через нос;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Плавный выдох, воздух выходит через рот;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Выдох осуществляется до конца;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каждого выдоха должна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небольшая пауза (2-3 секунды).</a:t>
            </a:r>
          </a:p>
          <a:p>
            <a:endParaRPr lang="ru-RU" dirty="0"/>
          </a:p>
        </p:txBody>
      </p:sp>
      <p:pic>
        <p:nvPicPr>
          <p:cNvPr id="4" name="Picture 2" descr="C:\Documents and Settings\Admin\Рабочий стол\J023273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02" y="4500570"/>
            <a:ext cx="1500198" cy="1654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49808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речевого дыхания у дошкольников позволяет: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71612"/>
            <a:ext cx="7498080" cy="467678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Ускорить процесс постановки и автоматизации звуков речи;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Увеличить количество слов, которые малыш произносит на одном выдохе;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внятную связную речь;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Скоординировать процессы речи, дыхания и движений.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14356"/>
            <a:ext cx="7498080" cy="703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Рекомендации по выполнению дыхательных упражнений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необходимо проводить в хорошо проветренном помещении;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упражнения стоит выполнять до еды;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Одежда не должна сковывать движения малыша;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Мышцы шеи, плеч, рук, груди и живота у ребенка должны быть расслаблены;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Вдох должен происходить через нос;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Выдох должен быть длинным и плавным;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Следите за тем, чтобы, выполняя дыхательные упражнения, ребенок не надувал щеки;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Достаточно 3-5 повторений каждого упражнения, между которыми следует сделать 2-3 секундную паузу.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Общая продолжительность дыхательной гимнастики не должна превышать 5 минут.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14356"/>
            <a:ext cx="7498080" cy="703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 для развития силы и длительности выдоха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«Задуй свечу»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правой  руке  держать  цветные  полоски  бумаги; левую  ладонь  положить  на  живот; вдохнуть  ртом, надуть  живот; затем  длительно  выдыхать, «гасить  свечу».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Расстояние между лицом и рукой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должно быть примерно 10-15 см.</a:t>
            </a:r>
          </a:p>
          <a:p>
            <a:endParaRPr lang="ru-RU" dirty="0"/>
          </a:p>
        </p:txBody>
      </p:sp>
      <p:pic>
        <p:nvPicPr>
          <p:cNvPr id="4" name="Picture 3" descr="C:\Documents and Settings\Admin\Рабочий стол\4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24" y="2928934"/>
            <a:ext cx="723882" cy="3371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290"/>
            <a:ext cx="8001024" cy="58007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«Карандаши-спортсмены»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столе начертите линии старта и финиша. На старт положите два карандаша разного цвета и устройте соревнование.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очереди каждый ребенок дует на свой карандаш, кто из них «прибежит» к финишу первым, тот и выиграл.</a:t>
            </a:r>
          </a:p>
          <a:p>
            <a:endParaRPr lang="ru-RU" dirty="0"/>
          </a:p>
        </p:txBody>
      </p:sp>
      <p:pic>
        <p:nvPicPr>
          <p:cNvPr id="4" name="Picture 2" descr="C:\Documents and Settings\Admin\Рабочий стол\0_5daeb_f9c603bb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143108" y="4071942"/>
            <a:ext cx="5375284" cy="241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17685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«Лети, перышко!»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Ребенок бросает перышко вверх и дует на него снизу вверх, не давая ему упасть.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catherineasquithgallery.com/uploads/posts/2021-02/1612737307_131-p-golubie-perya-fon-1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перо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4572000" y="3357562"/>
            <a:ext cx="3657600" cy="27432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«Греем  руки»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Вдыхать  через  нос  и  дуть  на  озябшие  руки, плавно  выдыхая  через  рот, как  бы  согревая  руки.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3" descr="C:\Documents and Settings\Admin\Рабочий стол\h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569704"/>
            <a:ext cx="1071570" cy="1445356"/>
          </a:xfrm>
          <a:prstGeom prst="rect">
            <a:avLst/>
          </a:prstGeom>
          <a:noFill/>
        </p:spPr>
      </p:pic>
      <p:pic>
        <p:nvPicPr>
          <p:cNvPr id="5" name="Picture 5" descr="C:\Documents and Settings\Admin\Рабочий стол\h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572008"/>
            <a:ext cx="1000132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72</TotalTime>
  <Words>694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   ДЫХАТЕЛЬНАЯ  ГИМНАСТИКА ДЛЯ ДОШКОЛЬНИКОВ </vt:lpstr>
      <vt:lpstr>Слайд 2</vt:lpstr>
      <vt:lpstr>Слайд 3</vt:lpstr>
      <vt:lpstr>Развитие речевого дыхания у дошкольников позволяет: </vt:lpstr>
      <vt:lpstr>Рекомендации по выполнению дыхательных упражнений </vt:lpstr>
      <vt:lpstr>Упражнения для развития силы и длительности выдоха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Упражнения для отработки правильного произношения звуков и слогов </vt:lpstr>
      <vt:lpstr>Слайд 17</vt:lpstr>
      <vt:lpstr>Заключение</vt:lpstr>
      <vt:lpstr>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ДЫХАТЕЛЬНАЯ  ГИМНАСТИКА ДЛЯ ДОШКОЛЬНИКОВ </dc:title>
  <dc:creator>Admin</dc:creator>
  <cp:lastModifiedBy>Admin</cp:lastModifiedBy>
  <cp:revision>10</cp:revision>
  <dcterms:created xsi:type="dcterms:W3CDTF">2022-11-20T09:18:08Z</dcterms:created>
  <dcterms:modified xsi:type="dcterms:W3CDTF">2022-11-20T11:24:18Z</dcterms:modified>
</cp:coreProperties>
</file>