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82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1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8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4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28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655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937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13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88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39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30EC0020-CEC9-462F-AC18-1306E50ED7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CEB3477-59B5-4C40-BE67-B2C9C6392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93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7887D59-4BF1-4CF5-A781-4B69F3149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00" y="1545907"/>
            <a:ext cx="10753725" cy="3766185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сказки все на свете.</a:t>
            </a:r>
          </a:p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взрослые и дети.</a:t>
            </a:r>
          </a:p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тайну открывают.</a:t>
            </a:r>
          </a:p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Деток в гости приглашают</a:t>
            </a:r>
          </a:p>
        </p:txBody>
      </p:sp>
    </p:spTree>
    <p:extLst>
      <p:ext uri="{BB962C8B-B14F-4D97-AF65-F5344CB8AC3E}">
        <p14:creationId xmlns:p14="http://schemas.microsoft.com/office/powerpoint/2010/main" val="265643597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9057D6-2A38-4F06-A65D-722836BB2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26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9EECC6-7F6C-44FA-8ABE-AE9EE8B9B8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591" y="377686"/>
            <a:ext cx="5294243" cy="3719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3BCE12-3BA3-4BB3-A7AA-D0AD6F1C8D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52" y="377686"/>
            <a:ext cx="4959626" cy="3719720"/>
          </a:xfrm>
          <a:prstGeom prst="roundRect">
            <a:avLst>
              <a:gd name="adj" fmla="val 8594"/>
            </a:avLst>
          </a:prstGeom>
          <a:pattFill prst="dashHorz">
            <a:fgClr>
              <a:srgbClr val="FFFFFF">
                <a:shade val="85000"/>
              </a:srgbClr>
            </a:fgClr>
            <a:bgClr>
              <a:srgbClr val="00B0F0"/>
            </a:bgClr>
          </a:patt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03E2B1-F8B2-4D22-BBAF-D8245ADC1D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7539" y="3319670"/>
            <a:ext cx="4482548" cy="3359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652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52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9FFF6C-D5E6-4D5F-B291-D675B8A91D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08983" cy="4206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FFE3A6-C9E3-4C4C-9B9F-6668C72F7C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6976335" y="0"/>
            <a:ext cx="5028831" cy="4206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42E2E6-EC82-4828-BE5D-705A1ECC2B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240" y="3726864"/>
            <a:ext cx="4777520" cy="3580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277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716972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89</TotalTime>
  <Words>19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Дементьев</dc:creator>
  <cp:lastModifiedBy>Александр Дементьев</cp:lastModifiedBy>
  <cp:revision>20</cp:revision>
  <dcterms:created xsi:type="dcterms:W3CDTF">2020-01-18T15:12:49Z</dcterms:created>
  <dcterms:modified xsi:type="dcterms:W3CDTF">2022-11-20T15:31:39Z</dcterms:modified>
</cp:coreProperties>
</file>