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94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8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6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759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2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2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2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55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63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666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2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A8AC-6A92-43BE-98AE-D7684A778FC2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F03C6-4A52-4892-9D64-0BAE8D22D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68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Волна 2"/>
          <p:cNvSpPr/>
          <p:nvPr/>
        </p:nvSpPr>
        <p:spPr>
          <a:xfrm>
            <a:off x="717755" y="412955"/>
            <a:ext cx="10766321" cy="1622322"/>
          </a:xfrm>
          <a:prstGeom prst="wav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top">
              <a:avLst/>
            </a:prstTxWarp>
          </a:bodyPr>
          <a:lstStyle/>
          <a:p>
            <a:pPr algn="ctr"/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Зимние олимпийские виды спорта  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806" y="2035277"/>
            <a:ext cx="4080387" cy="4080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>
            <a:hlinkClick r:id="" action="ppaction://hlinkshowjump?jump=nextslide"/>
          </p:cNvPr>
          <p:cNvSpPr/>
          <p:nvPr/>
        </p:nvSpPr>
        <p:spPr>
          <a:xfrm>
            <a:off x="10980099" y="5920509"/>
            <a:ext cx="988290" cy="937491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Вперёд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7485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4736" y="737420"/>
            <a:ext cx="10471354" cy="10422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Выбери картинки, относящиеся </a:t>
            </a:r>
          </a:p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к зимним олимпийским видам спорта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36" y="2681748"/>
            <a:ext cx="3322493" cy="22147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291" y="2605547"/>
            <a:ext cx="3175818" cy="23818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721" y="4258540"/>
            <a:ext cx="3258558" cy="2158795"/>
          </a:xfrm>
          <a:prstGeom prst="rect">
            <a:avLst/>
          </a:prstGeom>
        </p:spPr>
      </p:pic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10980099" y="5920509"/>
            <a:ext cx="988290" cy="937491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Вперёд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4736" y="5172364"/>
            <a:ext cx="3322493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Лыжные гонки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43598" y="5218432"/>
            <a:ext cx="3145512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Фигурное катание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5241" y="3688436"/>
            <a:ext cx="3220039" cy="4987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Езда на лошадях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2" name="Овал 11">
            <a:hlinkClick r:id="" action="ppaction://hlinkshowjump?jump=previousslide"/>
          </p:cNvPr>
          <p:cNvSpPr/>
          <p:nvPr/>
        </p:nvSpPr>
        <p:spPr>
          <a:xfrm>
            <a:off x="400591" y="5795818"/>
            <a:ext cx="988290" cy="937491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Назад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1092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оигрыш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4736" y="737420"/>
            <a:ext cx="10471354" cy="10422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Выбери картинки, относящиеся </a:t>
            </a:r>
          </a:p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к зимним олимпийским видам спорта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268" y="3903407"/>
            <a:ext cx="3190747" cy="2128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7529" y="2472813"/>
            <a:ext cx="2868561" cy="1912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36" y="2364657"/>
            <a:ext cx="2851356" cy="2138517"/>
          </a:xfrm>
          <a:prstGeom prst="rect">
            <a:avLst/>
          </a:prstGeom>
        </p:spPr>
      </p:pic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10980099" y="5920509"/>
            <a:ext cx="988290" cy="937491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Вперёд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4737" y="4718367"/>
            <a:ext cx="2851356" cy="74898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Скольжение по ледовым дорожкам</a:t>
            </a:r>
            <a:endParaRPr lang="ru-RU" sz="20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10268" y="3226620"/>
            <a:ext cx="3190747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Биатлон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97529" y="4564300"/>
            <a:ext cx="2868561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Кёрлинг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1" name="Овал 10">
            <a:hlinkClick r:id="" action="ppaction://hlinkshowjump?jump=previousslide"/>
          </p:cNvPr>
          <p:cNvSpPr/>
          <p:nvPr/>
        </p:nvSpPr>
        <p:spPr>
          <a:xfrm>
            <a:off x="400591" y="5795818"/>
            <a:ext cx="988290" cy="937491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Назад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1026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-проигрыш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4736" y="737420"/>
            <a:ext cx="10471354" cy="10422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Выбери картинки, относящиеся </a:t>
            </a:r>
          </a:p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к зимним олимпийским видам спорта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37" y="2227006"/>
            <a:ext cx="3205316" cy="24039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84" y="4262284"/>
            <a:ext cx="3336822" cy="22245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917" y="2517059"/>
            <a:ext cx="3260272" cy="2182760"/>
          </a:xfrm>
          <a:prstGeom prst="rect">
            <a:avLst/>
          </a:prstGeom>
        </p:spPr>
      </p:pic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10980099" y="5920509"/>
            <a:ext cx="988290" cy="937491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Вперёд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4737" y="4796689"/>
            <a:ext cx="3205316" cy="6759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Прыжки на лыжах с трамплина</a:t>
            </a:r>
            <a:endParaRPr lang="ru-RU" sz="20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6918" y="4875795"/>
            <a:ext cx="3260272" cy="76300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Катание на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санках - ледянках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5284" y="3570675"/>
            <a:ext cx="3322493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Сноубординг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1" name="Овал 10">
            <a:hlinkClick r:id="" action="ppaction://hlinkshowjump?jump=previousslide"/>
          </p:cNvPr>
          <p:cNvSpPr/>
          <p:nvPr/>
        </p:nvSpPr>
        <p:spPr>
          <a:xfrm>
            <a:off x="400591" y="5795818"/>
            <a:ext cx="988290" cy="937491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Назад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681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-проигрыш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4736" y="737420"/>
            <a:ext cx="10471354" cy="10422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Выбери картинки, относящиеся </a:t>
            </a:r>
          </a:p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к зимним олимпийским видам спорта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865" y="4021393"/>
            <a:ext cx="3839434" cy="22295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416" y="2163097"/>
            <a:ext cx="3565831" cy="2005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917" y="2163097"/>
            <a:ext cx="3429000" cy="2305050"/>
          </a:xfrm>
          <a:prstGeom prst="rect">
            <a:avLst/>
          </a:prstGeom>
        </p:spPr>
      </p:pic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10980099" y="5920509"/>
            <a:ext cx="988290" cy="937491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  <a:hlinkClick r:id="" action="ppaction://hlinkshowjump?jump=nextslide"/>
              </a:rPr>
              <a:t>Вперёд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5416" y="4352841"/>
            <a:ext cx="3512578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Хоккей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41170" y="4602223"/>
            <a:ext cx="3375747" cy="4987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Игра в снежки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34865" y="3338424"/>
            <a:ext cx="3839434" cy="4987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DYS Bold" panose="00000800000000000000" pitchFamily="2" charset="-52"/>
              </a:rPr>
              <a:t>Шорт трек</a:t>
            </a:r>
            <a:endParaRPr lang="ru-RU" sz="2400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400591" y="5795818"/>
            <a:ext cx="988290" cy="937491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DYS Bold" panose="00000800000000000000" pitchFamily="2" charset="-52"/>
                <a:hlinkClick r:id="" action="ppaction://hlinkshowjump?jump=previousslide"/>
              </a:rPr>
              <a:t>Назад</a:t>
            </a:r>
            <a:endParaRPr lang="ru-RU" sz="1200" b="1" dirty="0">
              <a:solidFill>
                <a:schemeClr val="tx1"/>
              </a:solidFill>
              <a:latin typeface="ADYS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263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вук-прав от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вук-проигрыш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05150" y="2162175"/>
            <a:ext cx="647742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ru-RU" sz="7200" b="1" cap="none" spc="0" dirty="0" smtClean="0">
                <a:ln/>
                <a:solidFill>
                  <a:srgbClr val="FF0000"/>
                </a:solidFill>
                <a:effectLst/>
                <a:latin typeface="ADYS Bold" panose="00000800000000000000" pitchFamily="2" charset="-52"/>
              </a:rPr>
              <a:t>Ты справился! </a:t>
            </a:r>
          </a:p>
          <a:p>
            <a:pPr algn="ctr"/>
            <a:r>
              <a:rPr lang="ru-RU" sz="7200" b="1" cap="none" spc="0" dirty="0" smtClean="0">
                <a:ln/>
                <a:solidFill>
                  <a:srgbClr val="FF0000"/>
                </a:solidFill>
                <a:effectLst/>
                <a:latin typeface="ADYS Bold" panose="00000800000000000000" pitchFamily="2" charset="-52"/>
              </a:rPr>
              <a:t>Молодец!</a:t>
            </a:r>
            <a:endParaRPr lang="ru-RU" sz="7200" b="1" cap="none" spc="0" dirty="0">
              <a:ln/>
              <a:solidFill>
                <a:srgbClr val="FF0000"/>
              </a:solidFill>
              <a:effectLst/>
              <a:latin typeface="ADYS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50707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бе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бе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86</Words>
  <Application>Microsoft Office PowerPoint</Application>
  <PresentationFormat>Широкоэкранный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ADYS Bold</vt:lpstr>
      <vt:lpstr>Arial</vt:lpstr>
      <vt:lpstr>Calibri</vt:lpstr>
      <vt:lpstr>Calibri Light</vt:lpstr>
      <vt:lpstr>Century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14</cp:revision>
  <dcterms:created xsi:type="dcterms:W3CDTF">2022-11-05T13:25:34Z</dcterms:created>
  <dcterms:modified xsi:type="dcterms:W3CDTF">2022-11-20T14:41:32Z</dcterms:modified>
</cp:coreProperties>
</file>