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224" y="548680"/>
            <a:ext cx="903277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Комплекс интерактивных игр по ПДД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детей старшего дошкольного возраста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1614602902_97-p-svetofor-na-belom-fone-10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3645024"/>
            <a:ext cx="2171871" cy="2924944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 descr="ea46abf586a2342d31f31c4f4395ac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811260"/>
            <a:ext cx="3685424" cy="2836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41988" y="260648"/>
            <a:ext cx="3697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 пару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карточка 1"/>
          <p:cNvSpPr/>
          <p:nvPr/>
        </p:nvSpPr>
        <p:spPr>
          <a:xfrm>
            <a:off x="827584" y="1124744"/>
            <a:ext cx="1584176" cy="216024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"/>
          <p:cNvSpPr/>
          <p:nvPr/>
        </p:nvSpPr>
        <p:spPr>
          <a:xfrm>
            <a:off x="827584" y="1124744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рточка 1"/>
          <p:cNvSpPr/>
          <p:nvPr/>
        </p:nvSpPr>
        <p:spPr>
          <a:xfrm>
            <a:off x="2771800" y="1124744"/>
            <a:ext cx="1584176" cy="216024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"/>
          <p:cNvSpPr/>
          <p:nvPr/>
        </p:nvSpPr>
        <p:spPr>
          <a:xfrm>
            <a:off x="2771800" y="1124744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арточка 1"/>
          <p:cNvSpPr/>
          <p:nvPr/>
        </p:nvSpPr>
        <p:spPr>
          <a:xfrm>
            <a:off x="4716016" y="1124744"/>
            <a:ext cx="1584176" cy="216024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"/>
          <p:cNvSpPr/>
          <p:nvPr/>
        </p:nvSpPr>
        <p:spPr>
          <a:xfrm>
            <a:off x="4716016" y="1124744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арточка 1"/>
          <p:cNvSpPr/>
          <p:nvPr/>
        </p:nvSpPr>
        <p:spPr>
          <a:xfrm>
            <a:off x="6660232" y="1124744"/>
            <a:ext cx="1584176" cy="216024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1"/>
          <p:cNvSpPr/>
          <p:nvPr/>
        </p:nvSpPr>
        <p:spPr>
          <a:xfrm>
            <a:off x="6660232" y="1124744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карточка 1"/>
          <p:cNvSpPr/>
          <p:nvPr/>
        </p:nvSpPr>
        <p:spPr>
          <a:xfrm>
            <a:off x="755576" y="3717032"/>
            <a:ext cx="1584176" cy="216024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"/>
          <p:cNvSpPr/>
          <p:nvPr/>
        </p:nvSpPr>
        <p:spPr>
          <a:xfrm>
            <a:off x="755576" y="3717032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карточка 1"/>
          <p:cNvSpPr/>
          <p:nvPr/>
        </p:nvSpPr>
        <p:spPr>
          <a:xfrm>
            <a:off x="2771800" y="3789040"/>
            <a:ext cx="1584176" cy="2160240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"/>
          <p:cNvSpPr/>
          <p:nvPr/>
        </p:nvSpPr>
        <p:spPr>
          <a:xfrm>
            <a:off x="2771800" y="3789040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карточка 1"/>
          <p:cNvSpPr/>
          <p:nvPr/>
        </p:nvSpPr>
        <p:spPr>
          <a:xfrm>
            <a:off x="4716016" y="3717032"/>
            <a:ext cx="1584176" cy="216024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1"/>
          <p:cNvSpPr/>
          <p:nvPr/>
        </p:nvSpPr>
        <p:spPr>
          <a:xfrm>
            <a:off x="4716016" y="3717032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арточка 1"/>
          <p:cNvSpPr/>
          <p:nvPr/>
        </p:nvSpPr>
        <p:spPr>
          <a:xfrm>
            <a:off x="6732240" y="3717032"/>
            <a:ext cx="1584176" cy="216024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1"/>
          <p:cNvSpPr/>
          <p:nvPr/>
        </p:nvSpPr>
        <p:spPr>
          <a:xfrm>
            <a:off x="6732240" y="3717032"/>
            <a:ext cx="1584176" cy="2160240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100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"/>
                            </p:stCondLst>
                            <p:childTnLst>
                              <p:par>
                                <p:cTn id="46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"/>
                            </p:stCondLst>
                            <p:childTnLst>
                              <p:par>
                                <p:cTn id="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"/>
                            </p:stCondLst>
                            <p:childTnLst>
                              <p:par>
                                <p:cTn id="70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"/>
                            </p:stCondLst>
                            <p:childTnLst>
                              <p:par>
                                <p:cTn id="94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"/>
                            </p:stCondLst>
                            <p:childTnLst>
                              <p:par>
                                <p:cTn id="10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"/>
                            </p:stCondLst>
                            <p:childTnLst>
                              <p:par>
                                <p:cTn id="118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"/>
                            </p:stCondLst>
                            <p:childTnLst>
                              <p:par>
                                <p:cTn id="1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"/>
                            </p:stCondLst>
                            <p:childTnLst>
                              <p:par>
                                <p:cTn id="142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50"/>
                            </p:stCondLst>
                            <p:childTnLst>
                              <p:par>
                                <p:cTn id="1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50"/>
                            </p:stCondLst>
                            <p:childTnLst>
                              <p:par>
                                <p:cTn id="166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"/>
                            </p:stCondLst>
                            <p:childTnLst>
                              <p:par>
                                <p:cTn id="17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50"/>
                            </p:stCondLst>
                            <p:childTnLst>
                              <p:par>
                                <p:cTn id="190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332656"/>
            <a:ext cx="4888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Найди отличия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1414789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263" y="1277753"/>
            <a:ext cx="8181474" cy="4302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6"/>
          <p:cNvSpPr/>
          <p:nvPr/>
        </p:nvSpPr>
        <p:spPr>
          <a:xfrm>
            <a:off x="6156176" y="3212976"/>
            <a:ext cx="504056" cy="432048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"/>
          <p:cNvSpPr/>
          <p:nvPr/>
        </p:nvSpPr>
        <p:spPr>
          <a:xfrm>
            <a:off x="5004048" y="1484784"/>
            <a:ext cx="360040" cy="288032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4"/>
          <p:cNvSpPr/>
          <p:nvPr/>
        </p:nvSpPr>
        <p:spPr>
          <a:xfrm>
            <a:off x="7020272" y="1412776"/>
            <a:ext cx="1440160" cy="36004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3"/>
          <p:cNvSpPr/>
          <p:nvPr/>
        </p:nvSpPr>
        <p:spPr>
          <a:xfrm>
            <a:off x="6444208" y="1916832"/>
            <a:ext cx="288032" cy="288032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2"/>
          <p:cNvSpPr/>
          <p:nvPr/>
        </p:nvSpPr>
        <p:spPr>
          <a:xfrm>
            <a:off x="7740352" y="2420888"/>
            <a:ext cx="360040" cy="432048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1"/>
          <p:cNvSpPr/>
          <p:nvPr/>
        </p:nvSpPr>
        <p:spPr>
          <a:xfrm>
            <a:off x="7092280" y="2276872"/>
            <a:ext cx="432048" cy="360040"/>
          </a:xfrm>
          <a:prstGeom prst="round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7544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460" y="6165304"/>
            <a:ext cx="443025" cy="360040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1259632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6548" y="6165304"/>
            <a:ext cx="443025" cy="360040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2051720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8636" y="6165304"/>
            <a:ext cx="443025" cy="360040"/>
          </a:xfrm>
          <a:prstGeom prst="rect">
            <a:avLst/>
          </a:prstGeom>
        </p:spPr>
      </p:pic>
      <p:sp>
        <p:nvSpPr>
          <p:cNvPr id="22" name="Овал 21"/>
          <p:cNvSpPr/>
          <p:nvPr/>
        </p:nvSpPr>
        <p:spPr>
          <a:xfrm>
            <a:off x="2843808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724" y="6165304"/>
            <a:ext cx="443025" cy="360040"/>
          </a:xfrm>
          <a:prstGeom prst="rect">
            <a:avLst/>
          </a:prstGeom>
        </p:spPr>
      </p:pic>
      <p:sp>
        <p:nvSpPr>
          <p:cNvPr id="25" name="Овал 24"/>
          <p:cNvSpPr/>
          <p:nvPr/>
        </p:nvSpPr>
        <p:spPr>
          <a:xfrm>
            <a:off x="3635896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2812" y="6165304"/>
            <a:ext cx="443025" cy="360040"/>
          </a:xfrm>
          <a:prstGeom prst="rect">
            <a:avLst/>
          </a:prstGeom>
        </p:spPr>
      </p:pic>
      <p:sp>
        <p:nvSpPr>
          <p:cNvPr id="28" name="Овал 27"/>
          <p:cNvSpPr/>
          <p:nvPr/>
        </p:nvSpPr>
        <p:spPr>
          <a:xfrm>
            <a:off x="4427984" y="6021288"/>
            <a:ext cx="720080" cy="64807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4900" y="6165304"/>
            <a:ext cx="443025" cy="360040"/>
          </a:xfrm>
          <a:prstGeom prst="rect">
            <a:avLst/>
          </a:prstGeom>
        </p:spPr>
      </p:pic>
      <p:sp>
        <p:nvSpPr>
          <p:cNvPr id="37" name="Стрелка вправо 36"/>
          <p:cNvSpPr/>
          <p:nvPr/>
        </p:nvSpPr>
        <p:spPr>
          <a:xfrm rot="16200000">
            <a:off x="7236296" y="5805264"/>
            <a:ext cx="720080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6695728" y="627322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Ищем тут!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1550" y="260648"/>
            <a:ext cx="83203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Помоги девочке перейти дорогу.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девочка" descr="pic (136).jpg"/>
          <p:cNvPicPr>
            <a:picLocks noChangeAspect="1"/>
          </p:cNvPicPr>
          <p:nvPr/>
        </p:nvPicPr>
        <p:blipFill>
          <a:blip r:embed="rId2" cstate="print"/>
          <a:srcRect r="51482" b="-366"/>
          <a:stretch>
            <a:fillRect/>
          </a:stretch>
        </p:blipFill>
        <p:spPr>
          <a:xfrm>
            <a:off x="323528" y="886880"/>
            <a:ext cx="4032448" cy="5890038"/>
          </a:xfrm>
          <a:prstGeom prst="rect">
            <a:avLst/>
          </a:prstGeom>
        </p:spPr>
      </p:pic>
      <p:pic>
        <p:nvPicPr>
          <p:cNvPr id="6" name="светофор" descr="52717e8a830704a4bd19971c2c0ca5ab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886" r="25838" b="5748"/>
          <a:stretch>
            <a:fillRect/>
          </a:stretch>
        </p:blipFill>
        <p:spPr>
          <a:xfrm>
            <a:off x="7596336" y="1124744"/>
            <a:ext cx="1008112" cy="2160240"/>
          </a:xfrm>
          <a:prstGeom prst="rect">
            <a:avLst/>
          </a:prstGeom>
        </p:spPr>
      </p:pic>
      <p:pic>
        <p:nvPicPr>
          <p:cNvPr id="7" name="Пешеход" descr="зп202691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309" r="27941"/>
          <a:stretch>
            <a:fillRect/>
          </a:stretch>
        </p:blipFill>
        <p:spPr>
          <a:xfrm>
            <a:off x="4572000" y="3789040"/>
            <a:ext cx="1404156" cy="2808312"/>
          </a:xfrm>
          <a:prstGeom prst="rect">
            <a:avLst/>
          </a:prstGeom>
        </p:spPr>
      </p:pic>
      <p:pic>
        <p:nvPicPr>
          <p:cNvPr id="8" name="осторожно" descr="bc230a551a58f970ddb013558e7f8f8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8112" b="2751"/>
          <a:stretch>
            <a:fillRect/>
          </a:stretch>
        </p:blipFill>
        <p:spPr>
          <a:xfrm>
            <a:off x="6012160" y="1052736"/>
            <a:ext cx="1143867" cy="2558232"/>
          </a:xfrm>
          <a:prstGeom prst="rect">
            <a:avLst/>
          </a:prstGeom>
        </p:spPr>
      </p:pic>
      <p:pic>
        <p:nvPicPr>
          <p:cNvPr id="9" name="парковка" descr="bc230a551a58f970ddb013558e7f8f8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837" t="-1136"/>
          <a:stretch>
            <a:fillRect/>
          </a:stretch>
        </p:blipFill>
        <p:spPr>
          <a:xfrm>
            <a:off x="7092280" y="3717032"/>
            <a:ext cx="1043607" cy="2849515"/>
          </a:xfrm>
          <a:prstGeom prst="rect">
            <a:avLst/>
          </a:prstGeom>
        </p:spPr>
      </p:pic>
      <p:pic>
        <p:nvPicPr>
          <p:cNvPr id="10" name="крестик 2" descr="216-2166411_computer-icons-x-mark-clip-art-separate-flags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1268760"/>
            <a:ext cx="1694024" cy="1772816"/>
          </a:xfrm>
          <a:prstGeom prst="rect">
            <a:avLst/>
          </a:prstGeom>
        </p:spPr>
      </p:pic>
      <p:pic>
        <p:nvPicPr>
          <p:cNvPr id="12" name="крестик 2" descr="216-2166411_computer-icons-x-mark-clip-art-separate-flags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4293096"/>
            <a:ext cx="1694024" cy="1772816"/>
          </a:xfrm>
          <a:prstGeom prst="rect">
            <a:avLst/>
          </a:prstGeom>
        </p:spPr>
      </p:pic>
      <p:pic>
        <p:nvPicPr>
          <p:cNvPr id="15" name="Рисунок 14" descr="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365104"/>
            <a:ext cx="1926590" cy="1565713"/>
          </a:xfrm>
          <a:prstGeom prst="rect">
            <a:avLst/>
          </a:prstGeom>
        </p:spPr>
      </p:pic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7410" y="1556792"/>
            <a:ext cx="1926590" cy="15657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30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2022-11-16T02:43:12Z</dcterms:created>
  <dcterms:modified xsi:type="dcterms:W3CDTF">2022-11-20T01:00:20Z</dcterms:modified>
</cp:coreProperties>
</file>