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9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9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2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09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7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95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754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2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60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745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91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82FF9-8BE7-4735-A269-0A3C1F615E9B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D3D4-814E-43B3-A49A-FBAB7192A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33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0717"/>
            <a:ext cx="9144000" cy="12867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МАУДО «Детская школа искусств Пермского района»,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филиал «Култаевская ДШИ»</a:t>
            </a:r>
            <a:endParaRPr lang="ru-RU" sz="28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01963" y="2456841"/>
            <a:ext cx="4844560" cy="3802185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советы и рекомендации</a:t>
            </a:r>
          </a:p>
          <a:p>
            <a:endParaRPr lang="ru-RU" sz="3200" dirty="0"/>
          </a:p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 выполнить домашнее задание по специальности?»</a:t>
            </a:r>
          </a:p>
          <a:p>
            <a:endParaRPr lang="ru-RU" dirty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Преподаватель: Т. А.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Файт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2" y="2456841"/>
            <a:ext cx="5711367" cy="380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72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2437" y="492369"/>
            <a:ext cx="6286501" cy="5380893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Введение</a:t>
            </a: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r>
              <a:rPr lang="ru-RU" sz="2400" b="1" dirty="0">
                <a:latin typeface="+mn-lt"/>
              </a:rPr>
              <a:t> 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	Первые </a:t>
            </a:r>
            <a:r>
              <a:rPr lang="ru-RU" sz="2400" dirty="0">
                <a:latin typeface="+mn-lt"/>
              </a:rPr>
              <a:t>шаги юного музыканта. Какие они? У одного - уверенная поступь, у другого - робкие шаги с оглядкой. Каков будет в дальнейшем путь в освоении музыкальных вершин - зависит, в первую очередь, от правильной организации домашних занятий. 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	Правильно </a:t>
            </a:r>
            <a:r>
              <a:rPr lang="ru-RU" sz="2400" dirty="0">
                <a:latin typeface="+mn-lt"/>
              </a:rPr>
              <a:t>организованные домашние занятия не только повышают эффективность образовательного процесса музыкального развития, но и являются причиной дополнительной </a:t>
            </a:r>
            <a:r>
              <a:rPr lang="ru-RU" sz="2400" dirty="0" err="1" smtClean="0">
                <a:latin typeface="+mn-lt"/>
              </a:rPr>
              <a:t>самомотивацией</a:t>
            </a:r>
            <a:r>
              <a:rPr lang="ru-RU" sz="2400" dirty="0" smtClean="0">
                <a:latin typeface="+mn-lt"/>
              </a:rPr>
              <a:t> ребенка к обучению.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043" y="1306879"/>
            <a:ext cx="3638806" cy="4351338"/>
          </a:xfrm>
        </p:spPr>
      </p:pic>
    </p:spTree>
    <p:extLst>
      <p:ext uri="{BB962C8B-B14F-4D97-AF65-F5344CB8AC3E}">
        <p14:creationId xmlns:p14="http://schemas.microsoft.com/office/powerpoint/2010/main" val="214622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1430" y="365125"/>
            <a:ext cx="4457701" cy="528832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+mn-lt"/>
              </a:rPr>
              <a:t>	</a:t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Домашнее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задание </a:t>
            </a:r>
            <a:r>
              <a:rPr lang="ru-RU" sz="2400" dirty="0">
                <a:latin typeface="+mn-lt"/>
              </a:rPr>
              <a:t>– это задание, которое тебе задает учитель после урока для самостоятельного закрепления пройденного материала</a:t>
            </a:r>
            <a:r>
              <a:rPr lang="ru-RU" sz="2400" dirty="0" smtClean="0">
                <a:latin typeface="+mn-lt"/>
              </a:rPr>
              <a:t>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К нему </a:t>
            </a:r>
            <a:r>
              <a:rPr lang="ru-RU" sz="2400" dirty="0">
                <a:latin typeface="+mn-lt"/>
              </a:rPr>
              <a:t>нужно относится очень ответственно и </a:t>
            </a:r>
            <a:r>
              <a:rPr lang="ru-RU" sz="2400" dirty="0" smtClean="0">
                <a:latin typeface="+mn-lt"/>
              </a:rPr>
              <a:t>серьезно.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Твоя </a:t>
            </a:r>
            <a:r>
              <a:rPr lang="ru-RU" sz="2400" dirty="0">
                <a:latin typeface="+mn-lt"/>
              </a:rPr>
              <a:t>итоговая оценка будет зависеть от того насколько регулярно и качественно ты его выполнял</a:t>
            </a:r>
            <a:r>
              <a:rPr lang="ru-RU" sz="2400" dirty="0" smtClean="0">
                <a:latin typeface="+mn-lt"/>
              </a:rPr>
              <a:t>.</a:t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38" y="1166202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219469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0169" y="593725"/>
            <a:ext cx="5691554" cy="5798283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</a:t>
            </a:r>
            <a:r>
              <a:rPr lang="ru-RU" sz="2800" dirty="0" smtClean="0">
                <a:latin typeface="+mn-lt"/>
              </a:rPr>
              <a:t>Используй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режим дня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 Открой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дневник</a:t>
            </a:r>
            <a:r>
              <a:rPr lang="ru-RU" sz="2800" dirty="0">
                <a:latin typeface="+mn-lt"/>
              </a:rPr>
              <a:t> и прочти </a:t>
            </a:r>
            <a:r>
              <a:rPr lang="ru-RU" sz="2800" dirty="0" smtClean="0">
                <a:latin typeface="+mn-lt"/>
              </a:rPr>
              <a:t>домашнее задание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 Выполняй </a:t>
            </a:r>
            <a:r>
              <a:rPr lang="ru-RU" sz="2800" dirty="0">
                <a:latin typeface="+mn-lt"/>
              </a:rPr>
              <a:t>домашнее задание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 хорошем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освещении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с чистыми руками и свежей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головой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- Не </a:t>
            </a:r>
            <a:r>
              <a:rPr lang="ru-RU" sz="2800" dirty="0">
                <a:latin typeface="+mn-lt"/>
              </a:rPr>
              <a:t>забывай про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бережное отношение к нотам и инструменту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- Следи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 осанкой и посадкой </a:t>
            </a:r>
            <a:r>
              <a:rPr lang="ru-RU" sz="2800" dirty="0">
                <a:latin typeface="+mn-lt"/>
              </a:rPr>
              <a:t>за инструментом</a:t>
            </a:r>
            <a:r>
              <a:rPr lang="ru-RU" sz="2800" dirty="0" smtClean="0">
                <a:latin typeface="+mn-lt"/>
              </a:rPr>
              <a:t>!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15" y="1419989"/>
            <a:ext cx="4914029" cy="3503703"/>
          </a:xfrm>
        </p:spPr>
      </p:pic>
    </p:spTree>
    <p:extLst>
      <p:ext uri="{BB962C8B-B14F-4D97-AF65-F5344CB8AC3E}">
        <p14:creationId xmlns:p14="http://schemas.microsoft.com/office/powerpoint/2010/main" val="161689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8484" y="584932"/>
            <a:ext cx="4501662" cy="609722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- Ежедневно </a:t>
            </a:r>
            <a:r>
              <a:rPr lang="ru-RU" sz="2400" dirty="0">
                <a:latin typeface="+mn-lt"/>
              </a:rPr>
              <a:t>проигрывай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упражнения, гаммы</a:t>
            </a:r>
            <a:r>
              <a:rPr lang="ru-RU" sz="2400" dirty="0">
                <a:latin typeface="+mn-lt"/>
              </a:rPr>
              <a:t>, а также отдельные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трудные пассажи </a:t>
            </a:r>
            <a:r>
              <a:rPr lang="ru-RU" sz="2400" dirty="0">
                <a:latin typeface="+mn-lt"/>
              </a:rPr>
              <a:t>из намеченных к изучению </a:t>
            </a:r>
            <a:r>
              <a:rPr lang="ru-RU" sz="2400" dirty="0" smtClean="0">
                <a:latin typeface="+mn-lt"/>
              </a:rPr>
              <a:t>пьес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Исправляй ошибки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</a:t>
            </a:r>
            <a:r>
              <a:rPr lang="ru-RU" sz="2400" dirty="0" smtClean="0">
                <a:latin typeface="+mn-lt"/>
              </a:rPr>
              <a:t>Трудный </a:t>
            </a:r>
            <a:r>
              <a:rPr lang="ru-RU" sz="2400" dirty="0">
                <a:latin typeface="+mn-lt"/>
              </a:rPr>
              <a:t>музыкальный отрезок следует внимательно повторить в медленном темпе по нотам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 менее 10 раз </a:t>
            </a:r>
            <a:r>
              <a:rPr lang="ru-RU" sz="2400" dirty="0">
                <a:latin typeface="+mn-lt"/>
              </a:rPr>
              <a:t>(а может и больше), пока данный отрезок не станет для тебя привычным и </a:t>
            </a:r>
            <a:r>
              <a:rPr lang="ru-RU" sz="2400" dirty="0" smtClean="0">
                <a:latin typeface="+mn-lt"/>
              </a:rPr>
              <a:t>легким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11" y="973809"/>
            <a:ext cx="6286500" cy="4191000"/>
          </a:xfrm>
        </p:spPr>
      </p:pic>
    </p:spTree>
    <p:extLst>
      <p:ext uri="{BB962C8B-B14F-4D97-AF65-F5344CB8AC3E}">
        <p14:creationId xmlns:p14="http://schemas.microsoft.com/office/powerpoint/2010/main" val="2579127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408" y="3894348"/>
            <a:ext cx="11517923" cy="1873405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+mn-lt"/>
              </a:rPr>
              <a:t> </a:t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Проверяй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«свою работу» </a:t>
            </a:r>
            <a:r>
              <a:rPr lang="ru-RU" sz="2400" dirty="0">
                <a:latin typeface="+mn-lt"/>
              </a:rPr>
              <a:t>- сыграй заданное произведение родителям (друзьям и т.д.) или представь, что выступаешь в большом зале, перед </a:t>
            </a:r>
            <a:r>
              <a:rPr lang="ru-RU" sz="2400" dirty="0" smtClean="0">
                <a:latin typeface="+mn-lt"/>
              </a:rPr>
              <a:t>аудиторией - </a:t>
            </a:r>
            <a:r>
              <a:rPr lang="ru-RU" sz="2400" dirty="0">
                <a:latin typeface="+mn-lt"/>
              </a:rPr>
              <a:t>оцени свою игру. Подходят ли к ней эпитеты: красиво, </a:t>
            </a:r>
            <a:r>
              <a:rPr lang="ru-RU" sz="2400" dirty="0" smtClean="0">
                <a:latin typeface="+mn-lt"/>
              </a:rPr>
              <a:t>здорово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smtClean="0">
                <a:latin typeface="+mn-lt"/>
              </a:rPr>
              <a:t>классно.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Самое главное - твое исполнение должно нравиться тебе. Чем больше тренируешь пальцы - тем лучше получаются произведения!</a:t>
            </a:r>
            <a:b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8623" y="175848"/>
            <a:ext cx="6277708" cy="4299438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400" dirty="0" smtClean="0"/>
              <a:t>- Если </a:t>
            </a:r>
            <a:r>
              <a:rPr lang="ru-RU" sz="2400" dirty="0"/>
              <a:t>требуется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выучить наизусть </a:t>
            </a:r>
            <a:r>
              <a:rPr lang="ru-RU" sz="2400" dirty="0"/>
              <a:t>- </a:t>
            </a:r>
            <a:r>
              <a:rPr lang="ru-RU" sz="2400" dirty="0" smtClean="0"/>
              <a:t>сыграй весь текст, затем один раз сыграй без нот (а не наоборот) – и так несколько раз пока не добьешься результата</a:t>
            </a:r>
          </a:p>
          <a:p>
            <a:pPr marL="0" lvl="0" indent="0" algn="just">
              <a:buNone/>
            </a:pPr>
            <a:r>
              <a:rPr lang="ru-RU" sz="2400" dirty="0" smtClean="0"/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«мысленно» </a:t>
            </a:r>
            <a:r>
              <a:rPr lang="ru-RU" sz="2400" dirty="0"/>
              <a:t>без инструмента, это укрепляет память</a:t>
            </a:r>
            <a:r>
              <a:rPr lang="ru-RU" sz="2400" dirty="0" smtClean="0"/>
              <a:t>!</a:t>
            </a:r>
          </a:p>
          <a:p>
            <a:pPr marL="0" indent="0" algn="just">
              <a:buNone/>
            </a:pPr>
            <a:r>
              <a:rPr lang="ru-RU" sz="2400" dirty="0" smtClean="0"/>
              <a:t>- Если </a:t>
            </a:r>
            <a:r>
              <a:rPr lang="ru-RU" sz="2400" dirty="0"/>
              <a:t>требуется увеличить, ускорить темп – сыграй внимательно и очень медленно, запоминая исполнение каждого пальца, затем один раз сыграй без нот, легко, как можно быстрее и стремительнее (а не наоборот) - и так несколько </a:t>
            </a:r>
            <a:r>
              <a:rPr lang="ru-RU" sz="2400" dirty="0" smtClean="0"/>
              <a:t>раз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17" y="677653"/>
            <a:ext cx="4642337" cy="329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339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3116" y="1338202"/>
            <a:ext cx="6280637" cy="60708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М</a:t>
            </a:r>
            <a:r>
              <a:rPr lang="ru-RU" sz="2400" dirty="0" smtClean="0"/>
              <a:t>астерство </a:t>
            </a:r>
            <a:r>
              <a:rPr lang="ru-RU" sz="2400" dirty="0"/>
              <a:t>приобретается не только большим трудом и выступлениями перед публикой, но и всесторонним развитием интеллекта; надо читать </a:t>
            </a:r>
            <a:r>
              <a:rPr lang="ru-RU" sz="2400" dirty="0" smtClean="0"/>
              <a:t>художественную литературу, </a:t>
            </a:r>
          </a:p>
          <a:p>
            <a:pPr marL="0" indent="0" algn="just">
              <a:buNone/>
            </a:pPr>
            <a:r>
              <a:rPr lang="ru-RU" sz="2400" dirty="0" smtClean="0"/>
              <a:t>посещать </a:t>
            </a:r>
            <a:r>
              <a:rPr lang="ru-RU" sz="2400" dirty="0"/>
              <a:t>концерты солистов-музыкантов, симфонические концерты, театры, слушать аудиозаписи, уметь из всего извлекать для себя большую пользу — учиться у больших мастеров большому Искусству</a:t>
            </a:r>
            <a:r>
              <a:rPr lang="ru-RU" sz="2400" dirty="0" smtClean="0"/>
              <a:t>.</a:t>
            </a:r>
          </a:p>
          <a:p>
            <a:pPr marL="0" indent="0" algn="ctr">
              <a:buNone/>
            </a:pP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Удачи!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78" y="779341"/>
            <a:ext cx="4601185" cy="460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43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183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МАУДО «Детская школа искусств Пермского района», филиал «Култаевская ДШИ»</vt:lpstr>
      <vt:lpstr>Введение    Первые шаги юного музыканта. Какие они? У одного - уверенная поступь, у другого - робкие шаги с оглядкой. Каков будет в дальнейшем путь в освоении музыкальных вершин - зависит, в первую очередь, от правильной организации домашних занятий.    Правильно организованные домашние занятия не только повышают эффективность образовательного процесса музыкального развития, но и являются причиной дополнительной самомотивацией ребенка к обучению. </vt:lpstr>
      <vt:lpstr>    Домашнее задание – это задание, которое тебе задает учитель после урока для самостоятельного закрепления пройденного материала. К нему нужно относится очень ответственно и серьезно.  Твоя итоговая оценка будет зависеть от того насколько регулярно и качественно ты его выполнял.   </vt:lpstr>
      <vt:lpstr>   - Используй режим дня  - Открой дневник и прочти домашнее задание  - Выполняй домашнее задание при хорошем освещении, с чистыми руками и свежей головой  - Не забывай про бережное отношение к нотам и инструменту!  - Следи за осанкой и посадкой за инструментом!    </vt:lpstr>
      <vt:lpstr>- Ежедневно проигрывай упражнения, гаммы, а также отдельные трудные пассажи из намеченных к изучению пьес  -Исправляй ошибки  - Трудный музыкальный отрезок следует внимательно повторить в медленном темпе по нотам не менее 10 раз (а может и больше), пока данный отрезок не станет для тебя привычным и легким   </vt:lpstr>
      <vt:lpstr>      - Проверяй «свою работу» - сыграй заданное произведение родителям (друзьям и т.д.) или представь, что выступаешь в большом зале, перед аудиторией - оцени свою игру. Подходят ли к ней эпитеты: красиво, здорово, классно.  - Самое главное - твое исполнение должно нравиться тебе. Чем больше тренируешь пальцы - тем лучше получаются произведения!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МАУДО «Детская школа искусств Пермского района», филиал «Култаевская ДШИ»</dc:title>
  <dc:creator>Бухгалтерия</dc:creator>
  <cp:lastModifiedBy>Бухгалтерия</cp:lastModifiedBy>
  <cp:revision>12</cp:revision>
  <dcterms:created xsi:type="dcterms:W3CDTF">2022-05-30T07:32:21Z</dcterms:created>
  <dcterms:modified xsi:type="dcterms:W3CDTF">2022-05-30T08:21:44Z</dcterms:modified>
</cp:coreProperties>
</file>