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7" d="100"/>
          <a:sy n="37" d="100"/>
        </p:scale>
        <p:origin x="-1219" y="-173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дом\Desktop\0012-022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18957"/>
          </a:xfrm>
          <a:prstGeom prst="rect">
            <a:avLst/>
          </a:prstGeom>
          <a:noFill/>
        </p:spPr>
      </p:pic>
      <p:pic>
        <p:nvPicPr>
          <p:cNvPr id="1029" name="Picture 5" descr="https://ds04.infourok.ru/uploads/ex/1220/00119e4f-b265624a/hello_html_m65668d04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2656" y="971600"/>
            <a:ext cx="5969842" cy="475252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268760" y="3203848"/>
            <a:ext cx="468052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«Знакомим детей с профессиями взрослых посредством сюжетно-ролевых игр»</a:t>
            </a:r>
          </a:p>
          <a:p>
            <a:pPr algn="ctr"/>
            <a:endParaRPr lang="ru-RU" dirty="0">
              <a:latin typeface="Monotype Corsiva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16832" y="6300192"/>
            <a:ext cx="33843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Консультация для родителей</a:t>
            </a:r>
            <a:endParaRPr lang="ru-RU" sz="28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дом\Desktop\0012-022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18957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 flipH="1">
            <a:off x="620688" y="611560"/>
            <a:ext cx="5544616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Трудолюбие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одно из главных качество    	личности,  которое  помогает не только в ее развитии, но и необходим в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течении жизни. Считают, что труд – это основа жизни, т. к. он связан с семьей, ведением хозяйства и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профессиями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поэтому ребенок с младшего возраста должен уважать труд и ценить работников различных видов труда.</a:t>
            </a: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Трудовое воспитание имеет огромное значение в морально- нравственном воспитании и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интеллектуальном развитии 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детей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дошкольного возраста. Подготовить ребенка к труду необходимо с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ознакомления трудом взрослых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еще в раннем возрасте. Психологи определяют это как – 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«психологическую готовность к труду»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т. е. ребенок получает конкретные знания, которые ему пригодятся в будущем для освоения отдельными видами трудовой деятельности. К сожалению, очень часто дети дошкольного возраста имеют весьма смутное представление о мире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профессий взрослых,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не понимают сути их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профессиональной деятельности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3" name="Picture 5" descr="http://www.nicefotos.ru/img/picture/May/30/6b5e61d9dfcc824fb6b07a8c3d738c4e/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22130" b="66918"/>
          <a:stretch>
            <a:fillRect/>
          </a:stretch>
        </p:blipFill>
        <p:spPr bwMode="auto">
          <a:xfrm>
            <a:off x="980728" y="6660232"/>
            <a:ext cx="5184576" cy="19442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дом\Desktop\0012-022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043"/>
            <a:ext cx="6858000" cy="9118957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20688" y="539552"/>
            <a:ext cx="5616624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Игра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- это ведущий вид деятельности </a:t>
            </a:r>
          </a:p>
          <a:p>
            <a:pPr algn="just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ребенка дошкольного возраста, которому уделяется большое количество времени. Следовательно, игра является ключевым средством формирования у 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детей представлений о профессиях взрослых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Сюжетно - ролевая игра является основным видом игры, где непосредственно осуществляется 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ознакомление детей с профессиями взрослых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здесь происходит воспроизведение детьми 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взрослого мира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Ребенок создает воображаемую ситуацию, перевоплощается в образы окружающих его 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взрослых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беря на себя их роли, и выполняет их в созданной ими игровой обстановке.</a:t>
            </a:r>
          </a:p>
          <a:p>
            <a:pPr algn="ctr"/>
            <a:endParaRPr lang="ru-RU" sz="32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Monotype Corsiva" pitchFamily="66" charset="0"/>
            </a:endParaRPr>
          </a:p>
        </p:txBody>
      </p:sp>
      <p:pic>
        <p:nvPicPr>
          <p:cNvPr id="1026" name="Picture 2" descr="http://www.nicefotos.ru/img/picture/May/30/6b5e61d9dfcc824fb6b07a8c3d738c4e/1.jpg"/>
          <p:cNvPicPr>
            <a:picLocks noChangeAspect="1" noChangeArrowheads="1"/>
          </p:cNvPicPr>
          <p:nvPr/>
        </p:nvPicPr>
        <p:blipFill>
          <a:blip r:embed="rId3" cstate="print"/>
          <a:srcRect l="52995" t="31857" r="27537" b="31385"/>
          <a:stretch>
            <a:fillRect/>
          </a:stretch>
        </p:blipFill>
        <p:spPr bwMode="auto">
          <a:xfrm>
            <a:off x="548680" y="4427984"/>
            <a:ext cx="1296144" cy="2160240"/>
          </a:xfrm>
          <a:prstGeom prst="rect">
            <a:avLst/>
          </a:prstGeom>
          <a:noFill/>
        </p:spPr>
      </p:pic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412776" y="4139952"/>
            <a:ext cx="489654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Основная черта сюжетно-ролевой игры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это самостоятельность  Они сами выбирают тему игры, определяют линии  берут на себя роли, решают, где развернуть игру и т. д. При этом дети свободны в выборе средств для создания своего образа. Например, взяв в руки любую книгу и палочку 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«указку»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он может стать учителем в школе..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20688" y="6372200"/>
            <a:ext cx="56886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Такая игра фантазии и свобода в реализации замысла игры позволяет ребенку ощутить себя частью 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взрослого мира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вжиться в любую 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профессию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которые в реальной жизни ему   	еще не скоро будут  доступны. А само 	содержание игры помогает осознать основные 	мотивы и цели 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профессиональной 		деятельности взрослых.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дом\Desktop\0012-022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18957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620688" y="6372200"/>
            <a:ext cx="56886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692696" y="473061"/>
            <a:ext cx="561662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Другая особенность </a:t>
            </a: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сюжетно-ролевой </a:t>
            </a: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игры</a:t>
            </a:r>
            <a:r>
              <a:rPr kumimoji="0" lang="ru-RU" b="1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i="0" u="none" strike="noStrike" cap="none" normalizeH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том,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она носит </a:t>
            </a:r>
          </a:p>
          <a:p>
            <a:pPr marL="0" marR="0" lvl="0" indent="228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Творческий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характер. Творческие способности 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детей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проявляются уже в том, что они создают замысел и разворачивают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сюжет игры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Творчество в данном виде игры выражается еще и тем, что дети изображают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профессии взрослых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с собственной точки зрения, то есть, как они видят его, но при этом она ограничивается игровыми правилами.</a:t>
            </a: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Сюжетно-ролевая игра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является коллективной игрой, в процессе которой дети сами устанавливают игровые правила, следят за их выполнением, регулируют взаимоотношения. Во время игры дети меняются ролями, что 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непосредственно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способствует повышению у них интереса к различным аспектам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профессии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в которую они играют.</a:t>
            </a: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Также немаловажным является тот факт, что разыгрывая определенную ситуацию, ребенок тем самым воплощает свой взгляд и показывает свое отношение к нему.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764704" y="6012160"/>
            <a:ext cx="5544616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сюжетно-ролевых играх детей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срднего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дошкольного возраста больше всего проявляется стремление показать работу определенных учреждений – магазина, больницы, парикмахерской, аптеки и т. д. Также 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старшим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дошкольникам характерно проигрывание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профессий   своих родителей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Следует     отметить и то, что в процессе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сюжетно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-ролевой игры дети не 	только расширяют свои знания о людях </a:t>
            </a: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с разными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профессиями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но и обогащают </a:t>
            </a: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свои знания и в других областях.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дом\Desktop\0012-022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84584"/>
            <a:ext cx="6858000" cy="9828583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20688" y="611560"/>
            <a:ext cx="5544616" cy="124649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</a:p>
          <a:p>
            <a:pPr algn="just"/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Хотелось бы отметить </a:t>
            </a:r>
          </a:p>
          <a:p>
            <a:pPr algn="just"/>
            <a:endParaRPr lang="ru-RU" sz="2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</a:p>
          <a:p>
            <a:pPr algn="just"/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такую особенность </a:t>
            </a:r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сюжетно-ролевой игры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что она требует предварительной подготовки, именно на этом этапе ребенку нужна помощь </a:t>
            </a:r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родителей</a:t>
            </a: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Главная задача </a:t>
            </a:r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родителя познакомить ребенка с профессиями членов семьи</a:t>
            </a: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рассказав про них как можно больше, что бы придя в детский сад ребенок мог обыграть эти </a:t>
            </a:r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профессии с другими ребятами</a:t>
            </a: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Если ребенок не имеет достаточных знаний то его игры слабо отражает действительность. Польза сюжетно-ролевой игры заключается и в том, что она эмоционально насыщена. А если игровая деятельность доставляет радость и удовлетворение ребенку, то это является положительным стимулом для освоения чего-то нового или закрепления ранее приобретенного знания о </a:t>
            </a:r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профессиях</a:t>
            </a: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32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D:\дом\Desktop\0012-022-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3615"/>
            <a:ext cx="6838615" cy="9114955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620688" y="1115616"/>
            <a:ext cx="547260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Таким образом, сюжетно-ролевая игра является проводником детей старшего дошкольного возраста в </a:t>
            </a:r>
            <a:r>
              <a:rPr lang="ru-RU" sz="20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профессию взрослых</a:t>
            </a:r>
            <a:r>
              <a:rPr lang="ru-RU" sz="20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Так как данный вид игры способствует практическому переживанию окружающей действительности, то дети расширяют свои знания и впечатления, усваивают что-то новое. Сюжетно-ролевая игра дает радостное осознание того, что вот ребенок стал взрослым 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человеком, у него есть </a:t>
            </a:r>
            <a:r>
              <a:rPr lang="ru-RU" sz="20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профессия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и он 	стремится выполнить какие-	либо </a:t>
            </a:r>
            <a:r>
              <a:rPr lang="ru-RU" sz="20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профессиональные действия</a:t>
            </a:r>
            <a:r>
              <a:rPr lang="ru-RU" sz="20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пусть 	даже в рамках игры.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319507256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81</Words>
  <Application>Microsoft Office PowerPoint</Application>
  <PresentationFormat>Экран (4:3)</PresentationFormat>
  <Paragraphs>42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admim</cp:lastModifiedBy>
  <cp:revision>8</cp:revision>
  <dcterms:created xsi:type="dcterms:W3CDTF">2018-09-27T15:53:02Z</dcterms:created>
  <dcterms:modified xsi:type="dcterms:W3CDTF">2022-11-11T05:42:22Z</dcterms:modified>
</cp:coreProperties>
</file>