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B91B1-7768-4AE9-A3E0-10A604561E3C}" type="datetimeFigureOut">
              <a:rPr lang="ru-RU" smtClean="0"/>
              <a:t>07.03.2014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0CBD7-6847-4CD5-B246-CF10A9685A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B91B1-7768-4AE9-A3E0-10A604561E3C}" type="datetimeFigureOut">
              <a:rPr lang="ru-RU" smtClean="0"/>
              <a:t>07.03.2014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0CBD7-6847-4CD5-B246-CF10A9685A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B91B1-7768-4AE9-A3E0-10A604561E3C}" type="datetimeFigureOut">
              <a:rPr lang="ru-RU" smtClean="0"/>
              <a:t>07.03.2014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0CBD7-6847-4CD5-B246-CF10A9685A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B91B1-7768-4AE9-A3E0-10A604561E3C}" type="datetimeFigureOut">
              <a:rPr lang="ru-RU" smtClean="0"/>
              <a:t>07.03.2014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0CBD7-6847-4CD5-B246-CF10A9685A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B91B1-7768-4AE9-A3E0-10A604561E3C}" type="datetimeFigureOut">
              <a:rPr lang="ru-RU" smtClean="0"/>
              <a:t>07.03.2014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0CBD7-6847-4CD5-B246-CF10A9685A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B91B1-7768-4AE9-A3E0-10A604561E3C}" type="datetimeFigureOut">
              <a:rPr lang="ru-RU" smtClean="0"/>
              <a:t>07.03.2014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0CBD7-6847-4CD5-B246-CF10A9685A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B91B1-7768-4AE9-A3E0-10A604561E3C}" type="datetimeFigureOut">
              <a:rPr lang="ru-RU" smtClean="0"/>
              <a:t>07.03.2014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0CBD7-6847-4CD5-B246-CF10A9685A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B91B1-7768-4AE9-A3E0-10A604561E3C}" type="datetimeFigureOut">
              <a:rPr lang="ru-RU" smtClean="0"/>
              <a:t>07.03.2014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0CBD7-6847-4CD5-B246-CF10A9685A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B91B1-7768-4AE9-A3E0-10A604561E3C}" type="datetimeFigureOut">
              <a:rPr lang="ru-RU" smtClean="0"/>
              <a:t>07.03.2014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0CBD7-6847-4CD5-B246-CF10A9685A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B91B1-7768-4AE9-A3E0-10A604561E3C}" type="datetimeFigureOut">
              <a:rPr lang="ru-RU" smtClean="0"/>
              <a:t>07.03.2014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0CBD7-6847-4CD5-B246-CF10A9685A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B91B1-7768-4AE9-A3E0-10A604561E3C}" type="datetimeFigureOut">
              <a:rPr lang="ru-RU" smtClean="0"/>
              <a:t>07.03.2014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0CBD7-6847-4CD5-B246-CF10A9685A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8B91B1-7768-4AE9-A3E0-10A604561E3C}" type="datetimeFigureOut">
              <a:rPr lang="ru-RU" smtClean="0"/>
              <a:t>07.03.2014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D0CBD7-6847-4CD5-B246-CF10A9685A7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-243408"/>
            <a:ext cx="7772400" cy="1470025"/>
          </a:xfrm>
        </p:spPr>
        <p:txBody>
          <a:bodyPr/>
          <a:lstStyle/>
          <a:p>
            <a:r>
              <a:rPr lang="ru-RU" dirty="0" smtClean="0"/>
              <a:t>Лапландский заповедник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upload.wikimedia.org/wikipedia/commons/9/9c/%D0%A1%D1%85%D0%B5%D0%BC%D0%B0_%D1%80%D0%B0%D0%B7%D0%BC%D0%B5%D1%89%D0%B5%D0%BD%D0%B8%D1%8F_%D0%9E%D0%9E%D0%9F%D0%A2_%D0%9C%D1%83%D1%80%D0%BC%D0%B0%D0%BD%D1%81%D0%BA%D0%BE%D0%B9_%D0%BE%D0%B1%D0%BB%D0%B0%D1%81%D1%82%D0%B8_%D0%BF%D0%BE_%D1%81%D0%BE%D1%81%D1%82%D0%BE%D1%8F%D0%BD%D0%B8%D1%8E_%D0%BD%D0%B0_01.01.2011.png?uselang=r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836712"/>
            <a:ext cx="8496944" cy="60993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worlds.ru/photo/russia_050920091343_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8"/>
            <a:ext cx="6515100" cy="4381501"/>
          </a:xfrm>
          <a:prstGeom prst="rect">
            <a:avLst/>
          </a:prstGeom>
          <a:noFill/>
        </p:spPr>
      </p:pic>
      <p:pic>
        <p:nvPicPr>
          <p:cNvPr id="4100" name="Picture 4" descr="https://encrypted-tbn2.gstatic.com/images?q=tbn:ANd9GcQV2y-QhrDQPnsopkqyzER_quyzpEYD_vDbfggic-NX7a5rmOwNY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79573" y="3861048"/>
            <a:ext cx="4553711" cy="2838054"/>
          </a:xfrm>
          <a:prstGeom prst="rect">
            <a:avLst/>
          </a:prstGeom>
          <a:noFill/>
        </p:spPr>
      </p:pic>
      <p:pic>
        <p:nvPicPr>
          <p:cNvPr id="4102" name="Picture 6" descr="https://encrypted-tbn3.gstatic.com/images?q=tbn:ANd9GcTNlNNPznWY3lTRGJOp1XssZ8xYhDKM3WFj9Wy-SOCzAtVRDpZk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4221088"/>
            <a:ext cx="3600400" cy="2322260"/>
          </a:xfrm>
          <a:prstGeom prst="rect">
            <a:avLst/>
          </a:prstGeom>
          <a:noFill/>
        </p:spPr>
      </p:pic>
      <p:pic>
        <p:nvPicPr>
          <p:cNvPr id="4104" name="Picture 8" descr="http://gidtravel.com/images/2_128498381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31632" y="260648"/>
            <a:ext cx="3312368" cy="20653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171400"/>
            <a:ext cx="8229600" cy="1143000"/>
          </a:xfrm>
        </p:spPr>
        <p:txBody>
          <a:bodyPr/>
          <a:lstStyle/>
          <a:p>
            <a:r>
              <a:rPr lang="ru-RU" dirty="0" smtClean="0"/>
              <a:t>Кандалакшский заповедник</a:t>
            </a:r>
            <a:endParaRPr lang="ru-RU" dirty="0"/>
          </a:p>
        </p:txBody>
      </p:sp>
      <p:pic>
        <p:nvPicPr>
          <p:cNvPr id="15362" name="Picture 2" descr="File:Схема размещения ООПТ Мурманской области по состоянию на 01.01.201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8424" y="1052736"/>
            <a:ext cx="7620000" cy="54673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6" name="Picture 12" descr="http://www.severomorsk-ddt.ru/comp_class/ecology/images/kandala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92922" y="4293096"/>
            <a:ext cx="3551078" cy="2592288"/>
          </a:xfrm>
          <a:prstGeom prst="rect">
            <a:avLst/>
          </a:prstGeom>
          <a:noFill/>
        </p:spPr>
      </p:pic>
      <p:pic>
        <p:nvPicPr>
          <p:cNvPr id="16386" name="Picture 2" descr="https://encrypted-tbn1.gstatic.com/images?q=tbn:ANd9GcSbfmJDWZVwrDyRh3KKm_jPvZRCSAfeWBFu_MY_f3Cx7hS9rKttP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96" y="3089270"/>
            <a:ext cx="3388681" cy="2283946"/>
          </a:xfrm>
          <a:prstGeom prst="rect">
            <a:avLst/>
          </a:prstGeom>
          <a:noFill/>
        </p:spPr>
      </p:pic>
      <p:pic>
        <p:nvPicPr>
          <p:cNvPr id="16388" name="Picture 4" descr="https://encrypted-tbn3.gstatic.com/images?q=tbn:ANd9GcSffv-1h_ISTvzW0-zMqddvMzKKTbAV7FPY6IQxkOFL4RfT3ffxtQ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504" y="116632"/>
            <a:ext cx="5341681" cy="2880320"/>
          </a:xfrm>
          <a:prstGeom prst="rect">
            <a:avLst/>
          </a:prstGeom>
          <a:noFill/>
        </p:spPr>
      </p:pic>
      <p:pic>
        <p:nvPicPr>
          <p:cNvPr id="16390" name="Picture 6" descr="https://encrypted-tbn0.gstatic.com/images?q=tbn:ANd9GcSTPjUIzK71Rr_4RggTyDD5M0sczU5DVRvqeYaXjwnPMZpGiI8fsw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9992" y="476672"/>
            <a:ext cx="4458954" cy="2520280"/>
          </a:xfrm>
          <a:prstGeom prst="rect">
            <a:avLst/>
          </a:prstGeom>
          <a:noFill/>
        </p:spPr>
      </p:pic>
      <p:pic>
        <p:nvPicPr>
          <p:cNvPr id="16392" name="Picture 8" descr="https://encrypted-tbn0.gstatic.com/images?q=tbn:ANd9GcTr1U_vEtK34cfdnQvc2o8GJ6ViWgV_4SMxz_yWVs2I1wKXqPOFm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27324" y="4869160"/>
            <a:ext cx="2988692" cy="1988840"/>
          </a:xfrm>
          <a:prstGeom prst="rect">
            <a:avLst/>
          </a:prstGeom>
          <a:noFill/>
        </p:spPr>
      </p:pic>
      <p:pic>
        <p:nvPicPr>
          <p:cNvPr id="16394" name="Picture 10" descr="http://kandalaksha.org/uploads/1347553730_zapovednik_80.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07874" y="2780928"/>
            <a:ext cx="3068382" cy="22322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99392"/>
            <a:ext cx="8229600" cy="1143000"/>
          </a:xfrm>
        </p:spPr>
        <p:txBody>
          <a:bodyPr/>
          <a:lstStyle/>
          <a:p>
            <a:r>
              <a:rPr lang="ru-RU" dirty="0" smtClean="0"/>
              <a:t>«</a:t>
            </a:r>
            <a:r>
              <a:rPr lang="ru-RU" dirty="0" err="1" smtClean="0"/>
              <a:t>Пасвик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3" name="Picture 2" descr="File:Схема размещения ООПТ Мурманской области по состоянию на 01.01.201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8424" y="1052736"/>
            <a:ext cx="7620000" cy="54673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" descr="data:image/jpeg;base64,/9j/4AAQSkZJRgABAQAAAQABAAD/2wCEAAkGBxQSEhUUEhQUFBUUFxQVFRQUFBQVFRQUFRcWFxQUFBQYHCggGBolHRQVITEhJSkrLi4uFx8zODMsNygtLisBCgoKDg0OGhAQGiwkHCQsLCwsLCwsLCwsLCwsLCwsLCwsLCwsLCwsLCwsLCwsLCwsLCwsLCwsLCwsLCwsLCwsLP/AABEIAKkBKgMBIgACEQEDEQH/xAAcAAACAwEBAQEAAAAAAAAAAAADBAABAgUGBwj/xAA5EAABAwIDBgUDAwMEAgMAAAABAAIRAyEEEjEFE0FRYXEigZGhsTLB8AZC0VLh8SNigpIUcjOi0v/EABoBAAMBAQEBAAAAAAAAAAAAAAABAgMEBQb/xAAjEQACAgICAgIDAQAAAAAAAAAAAQIRAxIhMQQTImFBUXEy/9oADAMBAAIRAxEAPwD3kK4RIV5V7Fny4PKplRYUypWAPKryokKwErAG1q2Qttao4JWAKFWVFyqg1OwB5VMqLChajYAWVVCLlV5UWKgOVTKiwrDUbAkByqsqPlVFqLHqByqZUXKplTsVAYUyopaqLUWMEQqyopaplTsAWVVlRcqxUcAJJgBPYKMZVUIO0sa2izMYvAaOZJAt6rjbb/VVOiDlh5E2mLcDJFteKzlnhHtmkMMp9I61fGMYxz3OGVkgnqOHdcil+paT3OLXSxrJMiHTPL28l85x36sfUoupnwhzg4878R0h3nZI4baJc9oEjNd2gzNgwMvGIXDl86SfxXB34/BVfI9RV2tUfVFTMSCczdBlgRaNO6xi9suqPE/1TqZi8TJIsCfyFyX4jK0TfgfUFJ0HA1XbuTbhcEnW3DULzffklds7ViiukfRMR+pG06WUQagY3Laxd+6ByFo6rwWM2o57nPzEkkXvmy8PSD7JbEVS0Z95qG2vEGxvrpPJN4vBh9NoBa2L2bAMSBHfVa5vKlNJPojFgjjdoRwmeQ93EieLoLgATGvlwTVTGmYEiYB1BvqCe9lxtm5jUDJIAJJjkJMdJIjzT+18za9ogiZibHUxzt7rCSuf2bUMUagsJideht0vYcOqYbW/JXDxNTKQ7g68TyOhPaOWqIzbAgfV/wBz9gl6r5GfovKryouVWGr6HY+doFlUyouVXlS2CgWVWGooaplS2HRgNV5UQNUypWFA92qyo8KZUbDoBlUyoxYplRsFAcqmVFyqZU9g1A5VcIuVUWpWUog4VZUSFITsKBZVRajQqhCZOoLKs5UYhYeQNU7DUxCHUqBupAkgX5mwXmdq/q0AgUrz9R4i/A6G3yvK7U21WqOu4wL2tHiLvXRc8/LhE6cfiTl3we+2ptenSY90jM0lkH+sDNHovm+0P1A+rmzmJd9INpAMezl5/aWOqkuEue01M2pMktk9zA9lTsG55HiHCoTP9TrjqQIK48/kSmqukduHxow/p2HbWfXdlNQkSNZN7A9o+4SdFznVKgqEFjmu4zq2DPICCufsd2a55wCOcAn5C7GEEhx73iDcmPLVcORtNnSkjibdogMzDgxjDprOveT8q9jYQmkX8PpDjqBEkiNRc+i6OMa1zSCZBBaDAiXCLHnF/REoM3dJjP8AdGoExJmfzVDyPTX8lUcnawcH7tjc2YS3tGY/DvRE2Q4QDF2tvYD8sU3UYTXY6PoaQTwl2g9z+abw+HBnQgtym8EgE3PWwQ5LWgOTiHNecokn6tf5mNF1KxkSJ8ESDrrBvxssbRZTzNsZsZDQAWn+p0dBr1SmFxviMmzmkHnfmOFvhN8oVcmcGwirI+mbgaw793aZ/CmNsYF1SDSggC4m5mBAJtw91ez2h03OhgHh4z4u9o8uqbrMaWDMI+qCOZibXQ5VOxpWea2g0OaC39mUCQQMruEcbpBtKwu31TdRsNJebggeF2kkRABiI+y3h6BLWnKDIFzUE6cbLrjwho/UUKw1byq8q9KzwtQcKQiQrSsagDhXlWwoiyvWzOVXlVyrlKx+szCuFcqSiw9ZSkKKiUWV6yELJarLlnMiw9ZIUWcymZOw0o0qVSpmTslxLhZe4ASSAOZIA9SvOfqLbQY+kGGSCKhIgtymw7kgk/5XD2/t7fy1shgv/wCxE6+qwnnjGy4eO5Uepxu36VObhxFhFwTExI8x5LwO3P1JVrtyzA/221tM/wDKPNc/EYg5hEwBeIjSLpHAVc2cQIvFuT2/YFcOTypy/h2Q8aEPsxvnEOINg682geKO/BFomSS4nxAjmIFp9ihYuGh7LnMREwLOIgA8hfzKXxGKI0BJygDTNcQG21NlytuXR0ILSojPl4CHF1/blcjyQKzhRLwL5KfySQPj3Smw6pNV19ANeN7gX7Lf6ga98bsSSDJ0mDa/mmovfVgZw4yUZI+jK7hxcWxPv/xTLqn+meBIeQRfUHWPUTzSdWqBSeDaQwCTwytuY5T7IoowzdtJ8QmZm51II0EQNE2r7/Y0Bo4iWCTDc3UkQ0Akc9NOnNdEkwwfVec+puCAecTF1yqAGUMhxGbxNGoIaA6DGjpDgeqeqtgDKCGjTNAgEGcp4GYRKPIIWxzjnucoFiSYFrZiOJ/sn8HGUhkVImCSADPvz4FcvaQaypa5mRmu641ue3qmth1wQbeIE30IEDU6GNdESj8bGuxjawmm0XBc1wgWaHNJDsxy2iy87s50PE21vedDx816dz4ADHF31S0tbN8pvwBvNxxXG2gxrHeBrmnW4gXmbRax5x0WkH2i2uRzZLYDrRJtYiCdQQe/smdoUw9uUsBa2TrEyGzBF7ZflAwUeHICA4E3mJAM/CV2pjt2x4DvFIAufM9Fkk3PgldHJGUXvkDph2pi4a4ceH3RqFdga0EGQB+1vLskKhlgdOszxvxP5yQxU6ldvIH61FRVvUpnU3i7Njz/AFDedVmS2dbD0WPQOHKZ0HMpnRYahw5WHIAerNRKx6h8yuUtvVW9RYtRglZLkA1Vk1EWGoc1EM1EB1VDdVCdhQ1vEN9cDU6pOriQASdAvPbQ2yHARbXXqplkURqFnpcZtAMbMjWP5+CvK7Z/ULgKoaT4vCOENGvsXeq4lXHkkgHQT0lJYipLSARJMC/EHz5LjzeQ3wjaGFLsXqYolxzHhbmIHxYnzQqONsdOPnzSVaWBxJnS4sBJiOn9lzw+G5iCZsAJFpPLTQrGrRqP1doBpgwYNwRPHhNvNMbKfNMZXX8RcI4yeAHb1XDc972kwAwzfQE6an/P36eyS4jxy0NBg2E2nQC/qk4Ki4BsWRVqMaCIsSNfCJJtGsSpiP8A5xBABaXnmTeLHl+c0pgCTVkg+KTmH05jcjrx9E3Wb/qE2kNe2fMACPzVZNauvoTRztlBsueC2cxEASYmwklC2hVH+oD+4GHGDF7tF/P1TFKo5jQT1bIFiJ/dokhQFRwAkgueHSfpzEka2WyXLbCuB/DUG1WNJbnzX1iCeBgiCRHuqxNDIDkptA0de9hHPT87sVKQa5uXzMxpEes/KlRwcHNJP7tC2XNINrdz6SslK2OJzqGeWk2IaQcxOY5QYkfuHhbdNspte6LEgSWgyM3GecWNlVGkcrnxl+seIBxAgzmHA9OqHTyvDn5g48CA4EEcMot6SrfILo5u0AC4xYSNZ+q4gWkiw/ldbZdmFrQ3QSTMm94v/HmuU5jC6amfVugsTBiSRYWPOei6uGewN8IH0nw2zEDmYj/KqfVAuxhlTI0gPaPESYBc1xIF5Oums8FzKji9/iIJAuQIuZnvCZGIbuzleZL5AiSBB6Xv8oVKuHXc2HAGc03I4cpul1yU2Hwpu1ptGblBIbNosOfCPJc/blNpp5hJuReTxABJPn6rr74Ok2AnTiZEXP2Sm1qQqU8oJF5jnMWjoYPmphKpE2cilg2nDggZnuc4CNdQAfU+/Rcwh3L/AOi9PgKO7FMa3BzdDDh86ea51fZcucc5FzaJi+kyuiGRW7EmfozOrzoEqwV12c4cPVh6ACrSsKD51C9BlQosdBTUVGqgygvrgHVJyDUb3qyayVFWVh70bBQ0+uhuxPVJPcUu9xRsGo3VxsLnYvH3B5IWJcVy8Q8gEqXJj1N7R2uYyz9ViVxa2KEWmboeKcSVzcWTmsTCxmrZSVDGBry91pm3D/K1jyS4OANi48LtLZn3KzgKYAvBBkwRN4EduK3RLjMAyDlsOHDQrlyN7WikKVi00pzSCC4yAecX4X+FyahcKbTp4QYH9Jm8+enwujjMM5kh3haSQMrhoSCYjoTr0S+McGABtmloAEmQCdTPL+ycLQMzQw28aB9IANiJM9DE3MX78kxQpENLQdXwTmJyt4TJ72A80ng6waXTIdIIF7m9yujgWkNMkzvJJA52nsJnoqdopG8DOWBGkf0i1wbcblaxxy5rxYzEX5x01QsBWIGUmAHGAS0Ai/Tr7o1dmdzj0IygkiCBMevus/zbKTVHCYM2YAmJOaxECbcf5TeKpNYQ5kiQ6xdPjAEE+qp2Hc12ZoNyZmNQZETqjV7gggATMlombGbmRrw/laSdv6JYbWHN6W5NLQRBHKClKjmmqW31IkyQJaQ6B5nkm8FRzSeQHhnWIGvL8vKBXYBVblIgOa5w0Mel9dFEENKkOASIkQWmXCRoIkEfyuTs2g1zSYAg5p4mCOc+fZdbAgNblN4FjPKD5QJXJwVctmQQHSSe5H5CIJpOgQrtd2V8aEAdiQXXHsEk7EEmTyix1EcPRN7eaA+dSSHX0iDyPdcx4EAgiSLgHToV0xqkxWdLB17RBLZuYvf87puvVBJF7EQItBkk/nNcrBmxkHp35ouFrxMuJ6c+GqmUQOzhKoJItzjjcwZ9vVDqOc94a03h2YnQaa89Akt7lc0giIgyY8JJ6Xi/oi0cM4PzNAMzxAy31M6eayca5BnVYyWNEXYQYjhI8QH5r3hWrs15JIcIJMSLxwUwdUt+o3ki+onVOmqf6T5C3ksW2mB9hzqw9BlWHL2KOew+dTOggq0qHYYPVl6CCpKKCwpehOjkFJVSk0PYnkFT3KSskooWxl1RAdURXNQyxLUNhas9I16nRdCrTXOxVIz3SaK2OdUeBwHouZWIkjKPRdLGUDE8u65NYcVnJ0UnYbDNbwClMtvaJPAx+FJYauZIV1MRlP5rCwk+Rpj1XFtbAAmJ14Ty9flB2jjA7LLBbNY3HiJJt53XMrVjlnjEpOvjvAOZaPVCodsco02SCGxlEe0JukxoJIHED7LlYGvPz6I1HE2/5ok0+AR1GuYf2B2v1LVKmAXa8OXDy6+y52ExFpWsTioJ81KS6RXIbFU2ui/T31grD6TZ00blmY4Hl/7LltxUuM8P5R8TioE902kuBWdDDUBls4gDMY7pP/wwKkkk/wCLKqNcgeg9gUGrjJqDoQiND7R16dJoIPQ9eGl/JIim2LeccVMPiLX1j8+Ehg68g+fyElTAm18OC1oiSAZdeSCZA8r/APZcN+APBdLaeNIcRyP8/wAJI446cltFUhMuhgjBAJHPWI7Ib8C7UfCZw2LN/Rb350PBNsEP7Gp0Rl3+YkNfliwBkxPHnxRTkzVD4ptkgjQAi9o0XLDi5w6fyrp1yXRylYTVjsdcQQNZls3keX3XTa9kXB/7D/8AK4+GBOvOU5fmsW0uAuj7BKuVFF7mh56yIsFWHIZKmZLUe4WVEOVYKNR7BFCh5lMyNQ2NqoVZlMyNRbFkLBVlyySlqGwNyE5gKMUMooLFa9AEERquDjMBA0XpCEGrRBUSxWUp0eJdQLSbJTENmCeBPuva4rAAiAOPyvMbSwBAfAPhPIrly4muTaGRM4GJqeEgcI9yueTLR0t6Snn0jJHT/CXpUNT0WapI0Af+R4dbgJvBnM09PF7JKvT1snNnt8IPQodUXELg6/7eiJXdJPY/KVpNip3mFdZ3+pH+w+/+Fk/9cA2LcJ6/dadXzm/UIeDdI7SPNKVnlp7Zj72WlWDOy99wPP0hBcfGT39gsU3l+U6cvutVn5QT3+FnHgIjTatieh+FzcJUIB7/AMKUquoBsZ9YNlGEyWhUlVghfGvzH098xQtxx6EqbzK49wn8M8ER0WjdDFsM2Gz1RqpEnqR5RK2foI/3W7QgsIFuhSbsGhmhF+8e8rD/AAuB6H7fyitI0HE/ZK7RqwyRzhZq2wHqdSGN5kj5CBUxZBOmpSuErS1hNrx7gfndJVsUcxgcT8pxxi7P0NvFW9SW97qCovf1PEsdL1N4k96r3qNR7MbD1M6VFRXvEtB7MZzK8yU3iveo0F7BrOpmS28U3iWgewOXqi9ANRZNVGhSmHL1kuQDWWd6loVuGLlkuQjUVbxTqPYKSlsRh2uDgY8XQfdbzKi5PRPslyo8rtXYuV7MsnNA+kaxBNiufjdnOpEgjsYifyF7V+o1MGeFuCWx1MO1APdc8/FTujaHkNUmfPalOCB5+t1jAvsQf2zHrC9XitmsJmAD59uBhcitsvKDkknr6/Zcc/GmkzqjnizlYw+IEftIn7oFer4835BlGr0nQQRcn80Qntmeyw1rs0uxXZtSXOHCZ9Ss40ATPH+UTB04efJD2qJJ6Dh1Kq/mUui98Q23Ax20V1XZhflPshH6Hf8AH7D7BWZydUUCM0dQOkeo/umi6Pj5SLD4QeM/ZNOvHkiQ7FMcPEe6cwDpae3wlMWZce5TOzxAKqX+RjTdL/1HzsEjXOVw7Juq7wj/AJfx9ly61TM5KKsbOjhnfSe/xCU2pU8MdT8ouHdpfRZxdKWlKPEhCbMRFMDjJKWKsiyqF0JAfeN6rFVIZ1YqL2aPDHt4smoeY90oHq94lQDYqHmFe86+390pvFDURQDYqdVoVOqSD1DVToih4VOqm96pHfd/hVvEUA+avVY3nX4SZqDopvOyKGhw1eqre9Upveyre/lktShs1Oqzn/IS29U3qTiOxnMskTqEDeKt4kkDYYUx2UyD/OqBnU3irUQZ1Jp4BJ4nCg2v3BH3RjVWTUScExptHlMZswg2JN51PNc2rhXgnwnpYr29Sk06geiSxWz2nQD0/uuLJ4l9HVDyP2eFcHNMuaReLyOHNYza9l6baOwwGuIcRcmDpEC2tgvOVcC8conXMIhcmTA4s6oZIyFcK6WweaZa2Wkdws0sE5sce2nstMsXDv8AgWU07NLA5YaO6PNmnr/KXxL4Hl9lui+aY5ypfVjB1R4/Qo+HNigVH+MdlqhV+E3bQwuMf4R2K5tIXTWKqTCxTp8VUeEOwmDKPXd4UphnQSj1HWUtfIDmu491mVbkPMt0gPsW8U3iW3igevYs8WhreKbxLCopv0WFDOcqGolDVVbxUSOCordUSYetF6AD71TepUvU3iAGt6pvUrnU3iAGt6r3qT3imdADZrKCslN6pvUUA3vVN4lN4q3iAG96OarfDmlN6rFZADRqqbxK738hUaiAGt4oXpTefl1DUSYDDzIXLxOAbBsT5C/eE3vPy6reKZQUuyoycejk47AQAWtFv6uHbgk8Vg3NBJA4jkOs25816BxB17oNemCNOfX0lc0/HTs3hmaPCYouvbpa/lOizh32iPNejxuBBa7WZmMk39FyWYOCdQAOII+QuOeJx4OyORNCtfWVWHN46I+Tgsbkh2mqx/FGtgaw7o50RK2FI1FuZ/ug1rC+vQynJMSdi9J/i1RsXUj8+yWpNui4i5/yhrksBVQwEZ7bwr3XdWmB9I3irffkoahXrnjhd4oaiCogQXOqzoYWSqsTQfOtZ0Bq2UrCjZeqzoawiwoNvFM6EqTCg2dVmQysoCg2dVnQ1EBQTMqzLBVFA6CZlMyGFAkFBM6rOhFRqQBt4q3iEqQAYvVGohqHRAG86rOsBZcgAhchPF9VCrCBo5tbBDMLaxM8fRYxOFaLkR1Bn5XTdqsn7LCWKPJtHJLgwyi1zbiQRF7kjuvP7TwYD8rdI5/yvRt0C4m3PraozxWheGT3OQyiZhEfRlaZ9kal9a4X2dewm1i3C1V1PcrKlln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2" name="AutoShape 4" descr="data:image/jpeg;base64,/9j/4AAQSkZJRgABAQAAAQABAAD/2wCEAAkGBxQSEhUUEhQUFBUUFxQVFRQUFBQVFRQUFRcWFxQUFBQYHCggGBolHRQVITEhJSkrLi4uFx8zODMsNygtLisBCgoKDg0OGhAQGiwkHCQsLCwsLCwsLCwsLCwsLCwsLCwsLCwsLCwsLCwsLCwsLCwsLCwsLCwsLCwsLCwsLCwsLP/AABEIAKkBKgMBIgACEQEDEQH/xAAcAAACAwEBAQEAAAAAAAAAAAADBAABAgUGBwj/xAA5EAABAwIDBgUDAwMEAgMAAAABAAIRAyEEEjEFE0FRYXEigZGhsTLB8AZC0VLh8SNigpIUcjOi0v/EABoBAAMBAQEBAAAAAAAAAAAAAAABAgMEBQb/xAAjEQACAgICAgIDAQAAAAAAAAAAAQIRAxIhMQQTImFBUXEy/9oADAMBAAIRAxEAPwD3kK4RIV5V7Fny4PKplRYUypWAPKryokKwErAG1q2Qttao4JWAKFWVFyqg1OwB5VMqLChajYAWVVCLlV5UWKgOVTKiwrDUbAkByqsqPlVFqLHqByqZUXKplTsVAYUyopaqLUWMEQqyopaplTsAWVVlRcqxUcAJJgBPYKMZVUIO0sa2izMYvAaOZJAt6rjbb/VVOiDlh5E2mLcDJFteKzlnhHtmkMMp9I61fGMYxz3OGVkgnqOHdcil+paT3OLXSxrJMiHTPL28l85x36sfUoupnwhzg4878R0h3nZI4baJc9oEjNd2gzNgwMvGIXDl86SfxXB34/BVfI9RV2tUfVFTMSCczdBlgRaNO6xi9suqPE/1TqZi8TJIsCfyFyX4jK0TfgfUFJ0HA1XbuTbhcEnW3DULzffklds7ViiukfRMR+pG06WUQagY3Laxd+6ByFo6rwWM2o57nPzEkkXvmy8PSD7JbEVS0Z95qG2vEGxvrpPJN4vBh9NoBa2L2bAMSBHfVa5vKlNJPojFgjjdoRwmeQ93EieLoLgATGvlwTVTGmYEiYB1BvqCe9lxtm5jUDJIAJJjkJMdJIjzT+18za9ogiZibHUxzt7rCSuf2bUMUagsJideht0vYcOqYbW/JXDxNTKQ7g68TyOhPaOWqIzbAgfV/wBz9gl6r5GfovKryouVWGr6HY+doFlUyouVXlS2CgWVWGooaplS2HRgNV5UQNUypWFA92qyo8KZUbDoBlUyoxYplRsFAcqmVFyqZU9g1A5VcIuVUWpWUog4VZUSFITsKBZVRajQqhCZOoLKs5UYhYeQNU7DUxCHUqBupAkgX5mwXmdq/q0AgUrz9R4i/A6G3yvK7U21WqOu4wL2tHiLvXRc8/LhE6cfiTl3we+2ptenSY90jM0lkH+sDNHovm+0P1A+rmzmJd9INpAMezl5/aWOqkuEue01M2pMktk9zA9lTsG55HiHCoTP9TrjqQIK48/kSmqukduHxow/p2HbWfXdlNQkSNZN7A9o+4SdFznVKgqEFjmu4zq2DPICCufsd2a55wCOcAn5C7GEEhx73iDcmPLVcORtNnSkjibdogMzDgxjDprOveT8q9jYQmkX8PpDjqBEkiNRc+i6OMa1zSCZBBaDAiXCLHnF/REoM3dJjP8AdGoExJmfzVDyPTX8lUcnawcH7tjc2YS3tGY/DvRE2Q4QDF2tvYD8sU3UYTXY6PoaQTwl2g9z+abw+HBnQgtym8EgE3PWwQ5LWgOTiHNecokn6tf5mNF1KxkSJ8ESDrrBvxssbRZTzNsZsZDQAWn+p0dBr1SmFxviMmzmkHnfmOFvhN8oVcmcGwirI+mbgaw793aZ/CmNsYF1SDSggC4m5mBAJtw91ez2h03OhgHh4z4u9o8uqbrMaWDMI+qCOZibXQ5VOxpWea2g0OaC39mUCQQMruEcbpBtKwu31TdRsNJebggeF2kkRABiI+y3h6BLWnKDIFzUE6cbLrjwho/UUKw1byq8q9KzwtQcKQiQrSsagDhXlWwoiyvWzOVXlVyrlKx+szCuFcqSiw9ZSkKKiUWV6yELJarLlnMiw9ZIUWcymZOw0o0qVSpmTslxLhZe4ASSAOZIA9SvOfqLbQY+kGGSCKhIgtymw7kgk/5XD2/t7fy1shgv/wCxE6+qwnnjGy4eO5Uepxu36VObhxFhFwTExI8x5LwO3P1JVrtyzA/221tM/wDKPNc/EYg5hEwBeIjSLpHAVc2cQIvFuT2/YFcOTypy/h2Q8aEPsxvnEOINg682geKO/BFomSS4nxAjmIFp9ihYuGh7LnMREwLOIgA8hfzKXxGKI0BJygDTNcQG21NlytuXR0ILSojPl4CHF1/blcjyQKzhRLwL5KfySQPj3Smw6pNV19ANeN7gX7Lf6ga98bsSSDJ0mDa/mmovfVgZw4yUZI+jK7hxcWxPv/xTLqn+meBIeQRfUHWPUTzSdWqBSeDaQwCTwytuY5T7IoowzdtJ8QmZm51II0EQNE2r7/Y0Bo4iWCTDc3UkQ0Akc9NOnNdEkwwfVec+puCAecTF1yqAGUMhxGbxNGoIaA6DGjpDgeqeqtgDKCGjTNAgEGcp4GYRKPIIWxzjnucoFiSYFrZiOJ/sn8HGUhkVImCSADPvz4FcvaQaypa5mRmu641ue3qmth1wQbeIE30IEDU6GNdESj8bGuxjawmm0XBc1wgWaHNJDsxy2iy87s50PE21vedDx816dz4ADHF31S0tbN8pvwBvNxxXG2gxrHeBrmnW4gXmbRax5x0WkH2i2uRzZLYDrRJtYiCdQQe/smdoUw9uUsBa2TrEyGzBF7ZflAwUeHICA4E3mJAM/CV2pjt2x4DvFIAufM9Fkk3PgldHJGUXvkDph2pi4a4ceH3RqFdga0EGQB+1vLskKhlgdOszxvxP5yQxU6ldvIH61FRVvUpnU3i7Njz/AFDedVmS2dbD0WPQOHKZ0HMpnRYahw5WHIAerNRKx6h8yuUtvVW9RYtRglZLkA1Vk1EWGoc1EM1EB1VDdVCdhQ1vEN9cDU6pOriQASdAvPbQ2yHARbXXqplkURqFnpcZtAMbMjWP5+CvK7Z/ULgKoaT4vCOENGvsXeq4lXHkkgHQT0lJYipLSARJMC/EHz5LjzeQ3wjaGFLsXqYolxzHhbmIHxYnzQqONsdOPnzSVaWBxJnS4sBJiOn9lzw+G5iCZsAJFpPLTQrGrRqP1doBpgwYNwRPHhNvNMbKfNMZXX8RcI4yeAHb1XDc972kwAwzfQE6an/P36eyS4jxy0NBg2E2nQC/qk4Ki4BsWRVqMaCIsSNfCJJtGsSpiP8A5xBABaXnmTeLHl+c0pgCTVkg+KTmH05jcjrx9E3Wb/qE2kNe2fMACPzVZNauvoTRztlBsueC2cxEASYmwklC2hVH+oD+4GHGDF7tF/P1TFKo5jQT1bIFiJ/dokhQFRwAkgueHSfpzEka2WyXLbCuB/DUG1WNJbnzX1iCeBgiCRHuqxNDIDkptA0de9hHPT87sVKQa5uXzMxpEes/KlRwcHNJP7tC2XNINrdz6SslK2OJzqGeWk2IaQcxOY5QYkfuHhbdNspte6LEgSWgyM3GecWNlVGkcrnxl+seIBxAgzmHA9OqHTyvDn5g48CA4EEcMot6SrfILo5u0AC4xYSNZ+q4gWkiw/ldbZdmFrQ3QSTMm94v/HmuU5jC6amfVugsTBiSRYWPOei6uGewN8IH0nw2zEDmYj/KqfVAuxhlTI0gPaPESYBc1xIF5Oums8FzKji9/iIJAuQIuZnvCZGIbuzleZL5AiSBB6Xv8oVKuHXc2HAGc03I4cpul1yU2Hwpu1ptGblBIbNosOfCPJc/blNpp5hJuReTxABJPn6rr74Ok2AnTiZEXP2Sm1qQqU8oJF5jnMWjoYPmphKpE2cilg2nDggZnuc4CNdQAfU+/Rcwh3L/AOi9PgKO7FMa3BzdDDh86ea51fZcucc5FzaJi+kyuiGRW7EmfozOrzoEqwV12c4cPVh6ACrSsKD51C9BlQosdBTUVGqgygvrgHVJyDUb3qyayVFWVh70bBQ0+uhuxPVJPcUu9xRsGo3VxsLnYvH3B5IWJcVy8Q8gEqXJj1N7R2uYyz9ViVxa2KEWmboeKcSVzcWTmsTCxmrZSVDGBry91pm3D/K1jyS4OANi48LtLZn3KzgKYAvBBkwRN4EduK3RLjMAyDlsOHDQrlyN7WikKVi00pzSCC4yAecX4X+FyahcKbTp4QYH9Jm8+enwujjMM5kh3haSQMrhoSCYjoTr0S+McGABtmloAEmQCdTPL+ycLQMzQw28aB9IANiJM9DE3MX78kxQpENLQdXwTmJyt4TJ72A80ng6waXTIdIIF7m9yujgWkNMkzvJJA52nsJnoqdopG8DOWBGkf0i1wbcblaxxy5rxYzEX5x01QsBWIGUmAHGAS0Ai/Tr7o1dmdzj0IygkiCBMevus/zbKTVHCYM2YAmJOaxECbcf5TeKpNYQ5kiQ6xdPjAEE+qp2Hc12ZoNyZmNQZETqjV7gggATMlombGbmRrw/laSdv6JYbWHN6W5NLQRBHKClKjmmqW31IkyQJaQ6B5nkm8FRzSeQHhnWIGvL8vKBXYBVblIgOa5w0Mel9dFEENKkOASIkQWmXCRoIkEfyuTs2g1zSYAg5p4mCOc+fZdbAgNblN4FjPKD5QJXJwVctmQQHSSe5H5CIJpOgQrtd2V8aEAdiQXXHsEk7EEmTyix1EcPRN7eaA+dSSHX0iDyPdcx4EAgiSLgHToV0xqkxWdLB17RBLZuYvf87puvVBJF7EQItBkk/nNcrBmxkHp35ouFrxMuJ6c+GqmUQOzhKoJItzjjcwZ9vVDqOc94a03h2YnQaa89Akt7lc0giIgyY8JJ6Xi/oi0cM4PzNAMzxAy31M6eayca5BnVYyWNEXYQYjhI8QH5r3hWrs15JIcIJMSLxwUwdUt+o3ki+onVOmqf6T5C3ksW2mB9hzqw9BlWHL2KOew+dTOggq0qHYYPVl6CCpKKCwpehOjkFJVSk0PYnkFT3KSskooWxl1RAdURXNQyxLUNhas9I16nRdCrTXOxVIz3SaK2OdUeBwHouZWIkjKPRdLGUDE8u65NYcVnJ0UnYbDNbwClMtvaJPAx+FJYauZIV1MRlP5rCwk+Rpj1XFtbAAmJ14Ty9flB2jjA7LLBbNY3HiJJt53XMrVjlnjEpOvjvAOZaPVCodsco02SCGxlEe0JukxoJIHED7LlYGvPz6I1HE2/5ok0+AR1GuYf2B2v1LVKmAXa8OXDy6+y52ExFpWsTioJ81KS6RXIbFU2ui/T31grD6TZ00blmY4Hl/7LltxUuM8P5R8TioE902kuBWdDDUBls4gDMY7pP/wwKkkk/wCLKqNcgeg9gUGrjJqDoQiND7R16dJoIPQ9eGl/JIim2LeccVMPiLX1j8+Ehg68g+fyElTAm18OC1oiSAZdeSCZA8r/APZcN+APBdLaeNIcRyP8/wAJI446cltFUhMuhgjBAJHPWI7Ib8C7UfCZw2LN/Rb350PBNsEP7Gp0Rl3+YkNfliwBkxPHnxRTkzVD4ptkgjQAi9o0XLDi5w6fyrp1yXRylYTVjsdcQQNZls3keX3XTa9kXB/7D/8AK4+GBOvOU5fmsW0uAuj7BKuVFF7mh56yIsFWHIZKmZLUe4WVEOVYKNR7BFCh5lMyNQ2NqoVZlMyNRbFkLBVlyySlqGwNyE5gKMUMooLFa9AEERquDjMBA0XpCEGrRBUSxWUp0eJdQLSbJTENmCeBPuva4rAAiAOPyvMbSwBAfAPhPIrly4muTaGRM4GJqeEgcI9yueTLR0t6Snn0jJHT/CXpUNT0WapI0Af+R4dbgJvBnM09PF7JKvT1snNnt8IPQodUXELg6/7eiJXdJPY/KVpNip3mFdZ3+pH+w+/+Fk/9cA2LcJ6/dadXzm/UIeDdI7SPNKVnlp7Zj72WlWDOy99wPP0hBcfGT39gsU3l+U6cvutVn5QT3+FnHgIjTatieh+FzcJUIB7/AMKUquoBsZ9YNlGEyWhUlVghfGvzH098xQtxx6EqbzK49wn8M8ER0WjdDFsM2Gz1RqpEnqR5RK2foI/3W7QgsIFuhSbsGhmhF+8e8rD/AAuB6H7fyitI0HE/ZK7RqwyRzhZq2wHqdSGN5kj5CBUxZBOmpSuErS1hNrx7gfndJVsUcxgcT8pxxi7P0NvFW9SW97qCovf1PEsdL1N4k96r3qNR7MbD1M6VFRXvEtB7MZzK8yU3iveo0F7BrOpmS28U3iWgewOXqi9ANRZNVGhSmHL1kuQDWWd6loVuGLlkuQjUVbxTqPYKSlsRh2uDgY8XQfdbzKi5PRPslyo8rtXYuV7MsnNA+kaxBNiufjdnOpEgjsYifyF7V+o1MGeFuCWx1MO1APdc8/FTujaHkNUmfPalOCB5+t1jAvsQf2zHrC9XitmsJmAD59uBhcitsvKDkknr6/Zcc/GmkzqjnizlYw+IEftIn7oFer4835BlGr0nQQRcn80Qntmeyw1rs0uxXZtSXOHCZ9Ss40ATPH+UTB04efJD2qJJ6Dh1Kq/mUui98Q23Ax20V1XZhflPshH6Hf8AH7D7BWZydUUCM0dQOkeo/umi6Pj5SLD4QeM/ZNOvHkiQ7FMcPEe6cwDpae3wlMWZce5TOzxAKqX+RjTdL/1HzsEjXOVw7Juq7wj/AJfx9ly61TM5KKsbOjhnfSe/xCU2pU8MdT8ouHdpfRZxdKWlKPEhCbMRFMDjJKWKsiyqF0JAfeN6rFVIZ1YqL2aPDHt4smoeY90oHq94lQDYqHmFe86+390pvFDURQDYqdVoVOqSD1DVToih4VOqm96pHfd/hVvEUA+avVY3nX4SZqDopvOyKGhw1eqre9Upveyre/lktShs1Oqzn/IS29U3qTiOxnMskTqEDeKt4kkDYYUx2UyD/OqBnU3irUQZ1Jp4BJ4nCg2v3BH3RjVWTUScExptHlMZswg2JN51PNc2rhXgnwnpYr29Sk06geiSxWz2nQD0/uuLJ4l9HVDyP2eFcHNMuaReLyOHNYza9l6baOwwGuIcRcmDpEC2tgvOVcC8conXMIhcmTA4s6oZIyFcK6WweaZa2Wkdws0sE5sce2nstMsXDv8AgWU07NLA5YaO6PNmnr/KXxL4Hl9lui+aY5ypfVjB1R4/Qo+HNigVH+MdlqhV+E3bQwuMf4R2K5tIXTWKqTCxTp8VUeEOwmDKPXd4UphnQSj1HWUtfIDmu491mVbkPMt0gPsW8U3iW3igevYs8WhreKbxLCopv0WFDOcqGolDVVbxUSOCordUSYetF6AD71TepUvU3iAGt6pvUrnU3iAGt6r3qT3imdADZrKCslN6pvUUA3vVN4lN4q3iAG96OarfDmlN6rFZADRqqbxK738hUaiAGt4oXpTefl1DUSYDDzIXLxOAbBsT5C/eE3vPy6reKZQUuyoycejk47AQAWtFv6uHbgk8Vg3NBJA4jkOs25816BxB17oNemCNOfX0lc0/HTs3hmaPCYouvbpa/lOizh32iPNejxuBBa7WZmMk39FyWYOCdQAOII+QuOeJx4OyORNCtfWVWHN46I+Tgsbkh2mqx/FGtgaw7o50RK2FI1FuZ/ug1rC+vQynJMSdi9J/i1RsXUj8+yWpNui4i5/yhrksBVQwEZ7bwr3XdWmB9I3irffkoahXrnjhd4oaiCogQXOqzoYWSqsTQfOtZ0Bq2UrCjZeqzoawiwoNvFM6EqTCg2dVmQysoCg2dVnQ1EBQTMqzLBVFA6CZlMyGFAkFBM6rOhFRqQBt4q3iEqQAYvVGohqHRAG86rOsBZcgAhchPF9VCrCBo5tbBDMLaxM8fRYxOFaLkR1Bn5XTdqsn7LCWKPJtHJLgwyi1zbiQRF7kjuvP7TwYD8rdI5/yvRt0C4m3PraozxWheGT3OQyiZhEfRlaZ9kal9a4X2dewm1i3C1V1PcrKlln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414" name="Picture 6" descr="https://encrypted-tbn0.gstatic.com/images?q=tbn:ANd9GcS94WXl3nwKclw3iet4BHJtTbFKPMVyfBbMeiGnrmhhdl7sXUA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528392" cy="3450674"/>
          </a:xfrm>
          <a:prstGeom prst="rect">
            <a:avLst/>
          </a:prstGeom>
          <a:noFill/>
        </p:spPr>
      </p:pic>
      <p:pic>
        <p:nvPicPr>
          <p:cNvPr id="17416" name="Picture 8" descr="https://encrypted-tbn1.gstatic.com/images?q=tbn:ANd9GcTQ9HhVt8wNJdS15KQGYbdNywOSrYuk_d3Mf8-bIHMPDo5RfADxG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188640"/>
            <a:ext cx="4144155" cy="2808312"/>
          </a:xfrm>
          <a:prstGeom prst="rect">
            <a:avLst/>
          </a:prstGeom>
          <a:noFill/>
        </p:spPr>
      </p:pic>
      <p:pic>
        <p:nvPicPr>
          <p:cNvPr id="17418" name="Picture 10" descr="https://encrypted-tbn1.gstatic.com/images?q=tbn:ANd9GcQwXNAOypvu-_QUVXuY5kDyC2SysRz58_tinpW8ZpDMS64kI7UPB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3573016"/>
            <a:ext cx="4054973" cy="3024336"/>
          </a:xfrm>
          <a:prstGeom prst="rect">
            <a:avLst/>
          </a:prstGeom>
          <a:noFill/>
        </p:spPr>
      </p:pic>
      <p:pic>
        <p:nvPicPr>
          <p:cNvPr id="17420" name="Picture 12" descr="https://encrypted-tbn3.gstatic.com/images?q=tbn:ANd9GcRZ5mc5zjphRgTJVMraaEaDiZmPOObsM2P4fqj9PosMrzSmVAmD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43838" y="3356992"/>
            <a:ext cx="4003721" cy="26642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7</Words>
  <Application>Microsoft Office PowerPoint</Application>
  <PresentationFormat>Экран (4:3)</PresentationFormat>
  <Paragraphs>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Лапландский заповедник</vt:lpstr>
      <vt:lpstr>Слайд 2</vt:lpstr>
      <vt:lpstr>Кандалакшский заповедник</vt:lpstr>
      <vt:lpstr>Слайд 4</vt:lpstr>
      <vt:lpstr>«Пасвик»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Лапланлский заповедник</dc:title>
  <dc:creator>класс</dc:creator>
  <cp:lastModifiedBy>класс</cp:lastModifiedBy>
  <cp:revision>8</cp:revision>
  <dcterms:created xsi:type="dcterms:W3CDTF">2014-03-07T05:45:17Z</dcterms:created>
  <dcterms:modified xsi:type="dcterms:W3CDTF">2014-03-07T07:14:13Z</dcterms:modified>
</cp:coreProperties>
</file>