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9" r:id="rId4"/>
    <p:sldId id="260" r:id="rId5"/>
    <p:sldId id="261" r:id="rId6"/>
    <p:sldId id="262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52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14559E5B-E5C5-4ED9-8713-D747BE594943}" type="datetimeFigureOut">
              <a:rPr lang="ru-RU" smtClean="0"/>
              <a:pPr/>
              <a:t>10.01.2022</a:t>
            </a:fld>
            <a:endParaRPr lang="ru-RU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AFF2639D-83EB-4BAA-B40A-3863514BF1A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559E5B-E5C5-4ED9-8713-D747BE594943}" type="datetimeFigureOut">
              <a:rPr lang="ru-RU" smtClean="0"/>
              <a:pPr/>
              <a:t>10.01.2022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2639D-83EB-4BAA-B40A-3863514BF1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559E5B-E5C5-4ED9-8713-D747BE594943}" type="datetimeFigureOut">
              <a:rPr lang="ru-RU" smtClean="0"/>
              <a:pPr/>
              <a:t>10.01.2022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2639D-83EB-4BAA-B40A-3863514BF1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559E5B-E5C5-4ED9-8713-D747BE594943}" type="datetimeFigureOut">
              <a:rPr lang="ru-RU" smtClean="0"/>
              <a:pPr/>
              <a:t>10.01.2022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2639D-83EB-4BAA-B40A-3863514BF1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559E5B-E5C5-4ED9-8713-D747BE594943}" type="datetimeFigureOut">
              <a:rPr lang="ru-RU" smtClean="0"/>
              <a:pPr/>
              <a:t>10.01.2022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2639D-83EB-4BAA-B40A-3863514BF1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559E5B-E5C5-4ED9-8713-D747BE594943}" type="datetimeFigureOut">
              <a:rPr lang="ru-RU" smtClean="0"/>
              <a:pPr/>
              <a:t>10.01.2022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2639D-83EB-4BAA-B40A-3863514BF1A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559E5B-E5C5-4ED9-8713-D747BE594943}" type="datetimeFigureOut">
              <a:rPr lang="ru-RU" smtClean="0"/>
              <a:pPr/>
              <a:t>10.01.2022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2639D-83EB-4BAA-B40A-3863514BF1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559E5B-E5C5-4ED9-8713-D747BE594943}" type="datetimeFigureOut">
              <a:rPr lang="ru-RU" smtClean="0"/>
              <a:pPr/>
              <a:t>10.01.2022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2639D-83EB-4BAA-B40A-3863514BF1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559E5B-E5C5-4ED9-8713-D747BE594943}" type="datetimeFigureOut">
              <a:rPr lang="ru-RU" smtClean="0"/>
              <a:pPr/>
              <a:t>10.01.2022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2639D-83EB-4BAA-B40A-3863514BF1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559E5B-E5C5-4ED9-8713-D747BE594943}" type="datetimeFigureOut">
              <a:rPr lang="ru-RU" smtClean="0"/>
              <a:pPr/>
              <a:t>10.01.2022</a:t>
            </a:fld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2639D-83EB-4BAA-B40A-3863514BF1A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559E5B-E5C5-4ED9-8713-D747BE594943}" type="datetimeFigureOut">
              <a:rPr lang="ru-RU" smtClean="0"/>
              <a:pPr/>
              <a:t>10.01.2022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2639D-83EB-4BAA-B40A-3863514BF1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14559E5B-E5C5-4ED9-8713-D747BE594943}" type="datetimeFigureOut">
              <a:rPr lang="ru-RU" smtClean="0"/>
              <a:pPr/>
              <a:t>10.01.2022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AFF2639D-83EB-4BAA-B40A-3863514BF1A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3" Type="http://schemas.openxmlformats.org/officeDocument/2006/relationships/image" Target="../media/image12.jpeg"/><Relationship Id="rId7" Type="http://schemas.openxmlformats.org/officeDocument/2006/relationships/image" Target="../media/image16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Relationship Id="rId9" Type="http://schemas.openxmlformats.org/officeDocument/2006/relationships/audio" Target="../media/audio11.wav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716016" y="0"/>
            <a:ext cx="3313355" cy="3528392"/>
          </a:xfrm>
        </p:spPr>
        <p:txBody>
          <a:bodyPr>
            <a:noAutofit/>
          </a:bodyPr>
          <a:lstStyle/>
          <a:p>
            <a:pPr algn="ctr"/>
            <a:r>
              <a:rPr lang="en-US" sz="6000" dirty="0" smtClean="0"/>
              <a:t>Let’s go</a:t>
            </a:r>
            <a:br>
              <a:rPr lang="en-US" sz="6000" dirty="0" smtClean="0"/>
            </a:br>
            <a:r>
              <a:rPr lang="en-US" sz="6000" dirty="0"/>
              <a:t/>
            </a:r>
            <a:br>
              <a:rPr lang="en-US" sz="6000" dirty="0"/>
            </a:br>
            <a:r>
              <a:rPr lang="en-US" sz="6000" dirty="0" smtClean="0"/>
              <a:t> to the</a:t>
            </a:r>
            <a:endParaRPr lang="ru-RU" sz="6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716016" y="3861048"/>
            <a:ext cx="3309803" cy="1260629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 </a:t>
            </a:r>
            <a:r>
              <a:rPr lang="en-US" dirty="0" smtClean="0"/>
              <a:t>          </a:t>
            </a:r>
            <a:r>
              <a:rPr lang="en-US" sz="9600" dirty="0" smtClean="0">
                <a:solidFill>
                  <a:srgbClr val="94C600"/>
                </a:solidFill>
              </a:rPr>
              <a:t>Zoo</a:t>
            </a:r>
            <a:endParaRPr lang="ru-RU" dirty="0"/>
          </a:p>
        </p:txBody>
      </p:sp>
      <p:pic>
        <p:nvPicPr>
          <p:cNvPr id="1026" name="Picture 2" descr="C:\Users\Светлана\Desktop\j0280935_742CF82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28041" y="476672"/>
            <a:ext cx="3742789" cy="31629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5972163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>
        <p14:flash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23297" y="836712"/>
            <a:ext cx="7024744" cy="1224136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/>
              <a:t>At the zoo we can see </a:t>
            </a:r>
            <a:r>
              <a:rPr lang="en-US" dirty="0" smtClean="0"/>
              <a:t>different animals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2770238"/>
            <a:ext cx="9433164" cy="3827114"/>
          </a:xfrm>
        </p:spPr>
        <p:txBody>
          <a:bodyPr>
            <a:normAutofit fontScale="92500" lnSpcReduction="20000"/>
          </a:bodyPr>
          <a:lstStyle/>
          <a:p>
            <a:pPr marL="68580" indent="0">
              <a:buNone/>
            </a:pPr>
            <a:r>
              <a:rPr lang="en-US" sz="4800" dirty="0" smtClean="0">
                <a:solidFill>
                  <a:schemeClr val="bg2">
                    <a:lumMod val="50000"/>
                  </a:schemeClr>
                </a:solidFill>
              </a:rPr>
              <a:t>Little</a:t>
            </a:r>
            <a:endParaRPr lang="en-US" sz="4800" dirty="0">
              <a:solidFill>
                <a:schemeClr val="bg2">
                  <a:lumMod val="50000"/>
                </a:schemeClr>
              </a:solidFill>
            </a:endParaRPr>
          </a:p>
          <a:p>
            <a:endParaRPr lang="en-US" dirty="0" smtClean="0"/>
          </a:p>
          <a:p>
            <a:pPr lvl="8"/>
            <a:endParaRPr lang="en-US" sz="2400" dirty="0" smtClean="0"/>
          </a:p>
          <a:p>
            <a:pPr lvl="8"/>
            <a:endParaRPr lang="en-US" sz="2400" dirty="0"/>
          </a:p>
          <a:p>
            <a:pPr marL="1892808" lvl="8" indent="0">
              <a:buNone/>
            </a:pPr>
            <a:r>
              <a:rPr lang="en-US" sz="2400" dirty="0"/>
              <a:t> </a:t>
            </a:r>
            <a:r>
              <a:rPr lang="en-US" sz="2400" dirty="0" smtClean="0"/>
              <a:t>                  </a:t>
            </a:r>
          </a:p>
          <a:p>
            <a:pPr marL="1892808" lvl="8" indent="0">
              <a:buNone/>
            </a:pPr>
            <a:r>
              <a:rPr lang="en-US" sz="2400" dirty="0"/>
              <a:t> </a:t>
            </a:r>
            <a:r>
              <a:rPr lang="en-US" sz="2400" dirty="0" smtClean="0"/>
              <a:t>                   </a:t>
            </a:r>
          </a:p>
          <a:p>
            <a:pPr marL="1892808" lvl="8" indent="0">
              <a:buNone/>
            </a:pPr>
            <a:r>
              <a:rPr lang="en-US" sz="4400" dirty="0" smtClean="0"/>
              <a:t>              </a:t>
            </a:r>
          </a:p>
          <a:p>
            <a:pPr marL="1892808" lvl="8" indent="0">
              <a:buNone/>
            </a:pPr>
            <a:r>
              <a:rPr lang="en-US" sz="4400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US" sz="4400" dirty="0" smtClean="0">
                <a:solidFill>
                  <a:schemeClr val="bg2">
                    <a:lumMod val="50000"/>
                  </a:schemeClr>
                </a:solidFill>
              </a:rPr>
              <a:t>                          Big</a:t>
            </a:r>
          </a:p>
          <a:p>
            <a:pPr marL="1892808" lvl="8" indent="0">
              <a:buNone/>
            </a:pPr>
            <a:endParaRPr lang="en-US" sz="4400" dirty="0"/>
          </a:p>
          <a:p>
            <a:pPr lvl="8"/>
            <a:endParaRPr lang="ru-RU" sz="2400" dirty="0"/>
          </a:p>
        </p:txBody>
      </p:sp>
      <p:pic>
        <p:nvPicPr>
          <p:cNvPr id="2050" name="Picture 2" descr="C:\Users\Светлана\Desktop\большой заяц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580112" y="2276872"/>
            <a:ext cx="2467929" cy="327763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Светлана\Desktop\0911201005Winter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07730" y="3447707"/>
            <a:ext cx="1997621" cy="188909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767679760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7584" y="565250"/>
            <a:ext cx="7560840" cy="5267380"/>
          </a:xfrm>
        </p:spPr>
        <p:txBody>
          <a:bodyPr/>
          <a:lstStyle/>
          <a:p>
            <a:r>
              <a:rPr lang="en-US" sz="2800" dirty="0" smtClean="0"/>
              <a:t> Black</a:t>
            </a:r>
          </a:p>
          <a:p>
            <a:r>
              <a:rPr lang="en-US" sz="2800" dirty="0" smtClean="0"/>
              <a:t> Yellow</a:t>
            </a:r>
          </a:p>
          <a:p>
            <a:r>
              <a:rPr lang="en-US" sz="2800" dirty="0" smtClean="0"/>
              <a:t> White</a:t>
            </a:r>
          </a:p>
          <a:p>
            <a:r>
              <a:rPr lang="en-US" sz="2800" dirty="0" smtClean="0"/>
              <a:t> Green</a:t>
            </a:r>
          </a:p>
          <a:p>
            <a:r>
              <a:rPr lang="en-US" sz="2800" dirty="0"/>
              <a:t> </a:t>
            </a:r>
            <a:r>
              <a:rPr lang="en-US" sz="2800" dirty="0" smtClean="0"/>
              <a:t>Brawn</a:t>
            </a:r>
          </a:p>
          <a:p>
            <a:r>
              <a:rPr lang="en-US" sz="2800" dirty="0"/>
              <a:t> </a:t>
            </a:r>
            <a:r>
              <a:rPr lang="en-US" sz="2800" dirty="0" smtClean="0"/>
              <a:t>Orange</a:t>
            </a:r>
          </a:p>
          <a:p>
            <a:r>
              <a:rPr lang="en-US" sz="2800" dirty="0"/>
              <a:t> </a:t>
            </a:r>
            <a:r>
              <a:rPr lang="en-US" sz="2800" dirty="0" smtClean="0"/>
              <a:t>Grey</a:t>
            </a:r>
          </a:p>
          <a:p>
            <a:endParaRPr lang="ru-RU" dirty="0"/>
          </a:p>
        </p:txBody>
      </p:sp>
      <p:pic>
        <p:nvPicPr>
          <p:cNvPr id="3074" name="Picture 2" descr="C:\Users\Светлана\Desktop\лошадь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292080" y="565249"/>
            <a:ext cx="3162826" cy="20321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Светлана\Desktop\кролик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365525" y="2919615"/>
            <a:ext cx="2189456" cy="13692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77" name="Picture 5" descr="C:\Users\Светлана\Desktop\csiko8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27584" y="4389441"/>
            <a:ext cx="2486893" cy="16579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C:\Users\Светлана\Desktop\655116001200niedwied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84168" y="2820229"/>
            <a:ext cx="2048042" cy="15360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79" name="Picture 7" descr="C:\Users\Светлана\Desktop\лягушонок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011685" y="874927"/>
            <a:ext cx="1921445" cy="17224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 descr="C:\Users\Светлана\Desktop\крокодил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71981" y="4734746"/>
            <a:ext cx="2310278" cy="14668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81" name="Picture 9" descr="C:\Users\Светлана\Desktop\lisenok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605035" y="4605102"/>
            <a:ext cx="1949946" cy="14422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81553711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0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0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0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8" dur="2000"/>
                                        <p:tgtEl>
                                          <p:spTgt spid="30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0">
            <a:scrgbClr r="0" g="0" b="0"/>
          </a:lnRef>
          <a:fillRef idx="1002">
            <a:schemeClr val="lt2"/>
          </a:fillRef>
          <a:effectRef idx="0">
            <a:scrgbClr r="0" g="0" b="0"/>
          </a:effectRef>
          <a:fontRef idx="major"/>
        </p:style>
        <p:txBody>
          <a:bodyPr>
            <a:normAutofit fontScale="90000"/>
          </a:bodyPr>
          <a:lstStyle/>
          <a:p>
            <a:pPr algn="ctr"/>
            <a:r>
              <a:rPr lang="en-US" b="1" dirty="0" smtClean="0">
                <a:solidFill>
                  <a:schemeClr val="bg1"/>
                </a:solidFill>
              </a:rPr>
              <a:t>Name animals which you know</a:t>
            </a:r>
            <a:endParaRPr lang="ru-RU" b="1" dirty="0">
              <a:solidFill>
                <a:schemeClr val="bg1"/>
              </a:solidFill>
            </a:endParaRPr>
          </a:p>
        </p:txBody>
      </p:sp>
      <p:pic>
        <p:nvPicPr>
          <p:cNvPr id="4098" name="Picture 2" descr="C:\Users\Светлана\Desktop\8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84168" y="2348880"/>
            <a:ext cx="2308903" cy="18471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Светлана\Desktop\abyssinian-horse-i6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27584" y="4495781"/>
            <a:ext cx="2087405" cy="15551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C:\Users\Светлана\Desktop\s22517058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03848" y="4653136"/>
            <a:ext cx="2223812" cy="14843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C:\Users\Светлана\Desktop\Squirrel-Monkey-on_tree-closeup-by_Linda_Bucklin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43608" y="2385370"/>
            <a:ext cx="1707665" cy="19797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103" name="Picture 7" descr="C:\Users\Светлана\Desktop\1024203_2l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03848" y="2391604"/>
            <a:ext cx="2551525" cy="19136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Светлана\Desktop\osito polar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755373" y="4473847"/>
            <a:ext cx="2343124" cy="17573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7916192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750">
        <p:split orient="vert"/>
        <p:sndAc>
          <p:stSnd>
            <p:snd r:embed="rId9" name="chimes.wav"/>
          </p:stSnd>
        </p:sndAc>
      </p:transition>
    </mc:Choice>
    <mc:Fallback>
      <p:transition spd="slow">
        <p:split orient="vert"/>
        <p:sndAc>
          <p:stSnd>
            <p:snd r:embed="rId2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1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8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12892" y="908720"/>
            <a:ext cx="7632848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 smtClean="0">
                <a:solidFill>
                  <a:schemeClr val="bg2">
                    <a:lumMod val="50000"/>
                  </a:schemeClr>
                </a:solidFill>
              </a:rPr>
              <a:t>Say what animals do you like and why </a:t>
            </a:r>
            <a:endParaRPr lang="ru-RU" sz="4400" b="1" dirty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1026" name="Picture 2" descr="C:\Users\Светлана\Desktop\i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37252" y="2564904"/>
            <a:ext cx="6150948" cy="23168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812892" y="5085184"/>
            <a:ext cx="7632848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solidFill>
                  <a:schemeClr val="bg2">
                    <a:lumMod val="50000"/>
                  </a:schemeClr>
                </a:solidFill>
              </a:rPr>
              <a:t>Example: </a:t>
            </a:r>
            <a:r>
              <a:rPr lang="en-US" sz="3200" b="1" dirty="0" smtClean="0"/>
              <a:t>I like monkey because it’s funny. </a:t>
            </a:r>
            <a:endParaRPr lang="ru-RU" sz="3200" b="1" dirty="0"/>
          </a:p>
        </p:txBody>
      </p:sp>
    </p:spTree>
    <p:extLst>
      <p:ext uri="{BB962C8B-B14F-4D97-AF65-F5344CB8AC3E}">
        <p14:creationId xmlns:p14="http://schemas.microsoft.com/office/powerpoint/2010/main" xmlns="" val="179692342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10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513764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en-US" sz="4400" b="1" dirty="0" smtClean="0"/>
              <a:t>Thank you for attention=)</a:t>
            </a:r>
            <a:br>
              <a:rPr lang="en-US" sz="4400" b="1" dirty="0" smtClean="0"/>
            </a:br>
            <a:r>
              <a:rPr lang="en-US" sz="4400" b="1" dirty="0"/>
              <a:t/>
            </a:r>
            <a:br>
              <a:rPr lang="en-US" sz="4400" b="1" dirty="0"/>
            </a:br>
            <a:r>
              <a:rPr lang="en-US" sz="4400" b="1" dirty="0" smtClean="0"/>
              <a:t/>
            </a:r>
            <a:br>
              <a:rPr lang="en-US" sz="4400" b="1" dirty="0" smtClean="0"/>
            </a:br>
            <a:r>
              <a:rPr lang="en-US" sz="4400" b="1" dirty="0"/>
              <a:t/>
            </a:r>
            <a:br>
              <a:rPr lang="en-US" sz="4400" b="1" dirty="0"/>
            </a:br>
            <a:r>
              <a:rPr lang="en-US" sz="4400" b="1" dirty="0" smtClean="0"/>
              <a:t/>
            </a:r>
            <a:br>
              <a:rPr lang="en-US" sz="4400" b="1" dirty="0" smtClean="0"/>
            </a:br>
            <a:r>
              <a:rPr lang="en-US" sz="4400" b="1" dirty="0"/>
              <a:t/>
            </a:r>
            <a:br>
              <a:rPr lang="en-US" sz="4400" b="1" dirty="0"/>
            </a:br>
            <a:endParaRPr lang="ru-RU" sz="4400" b="1" dirty="0"/>
          </a:p>
        </p:txBody>
      </p:sp>
      <p:pic>
        <p:nvPicPr>
          <p:cNvPr id="2050" name="Picture 2" descr="C:\Users\Светлана\Desktop\енот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131840" y="2348880"/>
            <a:ext cx="2448272" cy="3294749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85203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стин">
  <a:themeElements>
    <a:clrScheme name="Остин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Остин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Остин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138</TotalTime>
  <Words>59</Words>
  <Application>Microsoft Office PowerPoint</Application>
  <PresentationFormat>Экран (4:3)</PresentationFormat>
  <Paragraphs>22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Остин</vt:lpstr>
      <vt:lpstr>Let’s go   to the</vt:lpstr>
      <vt:lpstr>At the zoo we can see different animals</vt:lpstr>
      <vt:lpstr>Слайд 3</vt:lpstr>
      <vt:lpstr>Name animals which you know</vt:lpstr>
      <vt:lpstr>Слайд 5</vt:lpstr>
      <vt:lpstr>Thank you for attention=)      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Let’s go   to the</dc:title>
  <dc:creator>Светлана</dc:creator>
  <cp:lastModifiedBy>Ученик</cp:lastModifiedBy>
  <cp:revision>14</cp:revision>
  <dcterms:created xsi:type="dcterms:W3CDTF">2013-10-16T15:47:03Z</dcterms:created>
  <dcterms:modified xsi:type="dcterms:W3CDTF">2022-01-10T10:31:36Z</dcterms:modified>
</cp:coreProperties>
</file>